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32918400" cx="43891200"/>
  <p:notesSz cx="6858000" cy="9144000"/>
  <p:embeddedFontLst>
    <p:embeddedFont>
      <p:font typeface="Comfortaa"/>
      <p:regular r:id="rId7"/>
      <p:bold r:id="rId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0368">
          <p15:clr>
            <a:srgbClr val="747775"/>
          </p15:clr>
        </p15:guide>
        <p15:guide id="2" pos="1382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0368" orient="horz"/>
        <p:guide pos="13824"/>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Comfortaa-regular.fntdata"/><Relationship Id="rId8" Type="http://schemas.openxmlformats.org/officeDocument/2006/relationships/font" Target="fonts/Comfortaa-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63"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d58c219244_0_10:notes"/>
          <p:cNvSpPr/>
          <p:nvPr>
            <p:ph idx="2" type="sldImg"/>
          </p:nvPr>
        </p:nvSpPr>
        <p:spPr>
          <a:xfrm>
            <a:off x="114326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d58c21924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1496200" y="4765280"/>
            <a:ext cx="40898700" cy="13136700"/>
          </a:xfrm>
          <a:prstGeom prst="rect">
            <a:avLst/>
          </a:prstGeom>
        </p:spPr>
        <p:txBody>
          <a:bodyPr anchorCtr="0" anchor="b" bIns="479475" lIns="479475" spcFirstLastPara="1" rIns="479475" wrap="square" tIns="479475">
            <a:normAutofit/>
          </a:bodyPr>
          <a:lstStyle>
            <a:lvl1pPr lvl="0" algn="ctr">
              <a:spcBef>
                <a:spcPts val="0"/>
              </a:spcBef>
              <a:spcAft>
                <a:spcPts val="0"/>
              </a:spcAft>
              <a:buSzPts val="27271"/>
              <a:buNone/>
              <a:defRPr sz="27271"/>
            </a:lvl1pPr>
            <a:lvl2pPr lvl="1" algn="ctr">
              <a:spcBef>
                <a:spcPts val="0"/>
              </a:spcBef>
              <a:spcAft>
                <a:spcPts val="0"/>
              </a:spcAft>
              <a:buSzPts val="27271"/>
              <a:buNone/>
              <a:defRPr sz="27271"/>
            </a:lvl2pPr>
            <a:lvl3pPr lvl="2" algn="ctr">
              <a:spcBef>
                <a:spcPts val="0"/>
              </a:spcBef>
              <a:spcAft>
                <a:spcPts val="0"/>
              </a:spcAft>
              <a:buSzPts val="27271"/>
              <a:buNone/>
              <a:defRPr sz="27271"/>
            </a:lvl3pPr>
            <a:lvl4pPr lvl="3" algn="ctr">
              <a:spcBef>
                <a:spcPts val="0"/>
              </a:spcBef>
              <a:spcAft>
                <a:spcPts val="0"/>
              </a:spcAft>
              <a:buSzPts val="27271"/>
              <a:buNone/>
              <a:defRPr sz="27271"/>
            </a:lvl4pPr>
            <a:lvl5pPr lvl="4" algn="ctr">
              <a:spcBef>
                <a:spcPts val="0"/>
              </a:spcBef>
              <a:spcAft>
                <a:spcPts val="0"/>
              </a:spcAft>
              <a:buSzPts val="27271"/>
              <a:buNone/>
              <a:defRPr sz="27271"/>
            </a:lvl5pPr>
            <a:lvl6pPr lvl="5" algn="ctr">
              <a:spcBef>
                <a:spcPts val="0"/>
              </a:spcBef>
              <a:spcAft>
                <a:spcPts val="0"/>
              </a:spcAft>
              <a:buSzPts val="27271"/>
              <a:buNone/>
              <a:defRPr sz="27271"/>
            </a:lvl6pPr>
            <a:lvl7pPr lvl="6" algn="ctr">
              <a:spcBef>
                <a:spcPts val="0"/>
              </a:spcBef>
              <a:spcAft>
                <a:spcPts val="0"/>
              </a:spcAft>
              <a:buSzPts val="27271"/>
              <a:buNone/>
              <a:defRPr sz="27271"/>
            </a:lvl7pPr>
            <a:lvl8pPr lvl="7" algn="ctr">
              <a:spcBef>
                <a:spcPts val="0"/>
              </a:spcBef>
              <a:spcAft>
                <a:spcPts val="0"/>
              </a:spcAft>
              <a:buSzPts val="27271"/>
              <a:buNone/>
              <a:defRPr sz="27271"/>
            </a:lvl8pPr>
            <a:lvl9pPr lvl="8" algn="ctr">
              <a:spcBef>
                <a:spcPts val="0"/>
              </a:spcBef>
              <a:spcAft>
                <a:spcPts val="0"/>
              </a:spcAft>
              <a:buSzPts val="27271"/>
              <a:buNone/>
              <a:defRPr sz="27271"/>
            </a:lvl9pPr>
          </a:lstStyle>
          <a:p/>
        </p:txBody>
      </p:sp>
      <p:sp>
        <p:nvSpPr>
          <p:cNvPr id="11" name="Google Shape;11;p2"/>
          <p:cNvSpPr txBox="1"/>
          <p:nvPr>
            <p:ph idx="1" type="subTitle"/>
          </p:nvPr>
        </p:nvSpPr>
        <p:spPr>
          <a:xfrm>
            <a:off x="1496160" y="18138400"/>
            <a:ext cx="40898700" cy="5072700"/>
          </a:xfrm>
          <a:prstGeom prst="rect">
            <a:avLst/>
          </a:prstGeom>
        </p:spPr>
        <p:txBody>
          <a:bodyPr anchorCtr="0" anchor="t" bIns="479475" lIns="479475" spcFirstLastPara="1" rIns="479475" wrap="square" tIns="479475">
            <a:normAutofit/>
          </a:bodyPr>
          <a:lstStyle>
            <a:lvl1pPr lvl="0" algn="ctr">
              <a:lnSpc>
                <a:spcPct val="100000"/>
              </a:lnSpc>
              <a:spcBef>
                <a:spcPts val="0"/>
              </a:spcBef>
              <a:spcAft>
                <a:spcPts val="0"/>
              </a:spcAft>
              <a:buSzPts val="14684"/>
              <a:buNone/>
              <a:defRPr sz="14684"/>
            </a:lvl1pPr>
            <a:lvl2pPr lvl="1" algn="ctr">
              <a:lnSpc>
                <a:spcPct val="100000"/>
              </a:lnSpc>
              <a:spcBef>
                <a:spcPts val="0"/>
              </a:spcBef>
              <a:spcAft>
                <a:spcPts val="0"/>
              </a:spcAft>
              <a:buSzPts val="14684"/>
              <a:buNone/>
              <a:defRPr sz="14684"/>
            </a:lvl2pPr>
            <a:lvl3pPr lvl="2" algn="ctr">
              <a:lnSpc>
                <a:spcPct val="100000"/>
              </a:lnSpc>
              <a:spcBef>
                <a:spcPts val="0"/>
              </a:spcBef>
              <a:spcAft>
                <a:spcPts val="0"/>
              </a:spcAft>
              <a:buSzPts val="14684"/>
              <a:buNone/>
              <a:defRPr sz="14684"/>
            </a:lvl3pPr>
            <a:lvl4pPr lvl="3" algn="ctr">
              <a:lnSpc>
                <a:spcPct val="100000"/>
              </a:lnSpc>
              <a:spcBef>
                <a:spcPts val="0"/>
              </a:spcBef>
              <a:spcAft>
                <a:spcPts val="0"/>
              </a:spcAft>
              <a:buSzPts val="14684"/>
              <a:buNone/>
              <a:defRPr sz="14684"/>
            </a:lvl4pPr>
            <a:lvl5pPr lvl="4" algn="ctr">
              <a:lnSpc>
                <a:spcPct val="100000"/>
              </a:lnSpc>
              <a:spcBef>
                <a:spcPts val="0"/>
              </a:spcBef>
              <a:spcAft>
                <a:spcPts val="0"/>
              </a:spcAft>
              <a:buSzPts val="14684"/>
              <a:buNone/>
              <a:defRPr sz="14684"/>
            </a:lvl5pPr>
            <a:lvl6pPr lvl="5" algn="ctr">
              <a:lnSpc>
                <a:spcPct val="100000"/>
              </a:lnSpc>
              <a:spcBef>
                <a:spcPts val="0"/>
              </a:spcBef>
              <a:spcAft>
                <a:spcPts val="0"/>
              </a:spcAft>
              <a:buSzPts val="14684"/>
              <a:buNone/>
              <a:defRPr sz="14684"/>
            </a:lvl6pPr>
            <a:lvl7pPr lvl="6" algn="ctr">
              <a:lnSpc>
                <a:spcPct val="100000"/>
              </a:lnSpc>
              <a:spcBef>
                <a:spcPts val="0"/>
              </a:spcBef>
              <a:spcAft>
                <a:spcPts val="0"/>
              </a:spcAft>
              <a:buSzPts val="14684"/>
              <a:buNone/>
              <a:defRPr sz="14684"/>
            </a:lvl7pPr>
            <a:lvl8pPr lvl="7" algn="ctr">
              <a:lnSpc>
                <a:spcPct val="100000"/>
              </a:lnSpc>
              <a:spcBef>
                <a:spcPts val="0"/>
              </a:spcBef>
              <a:spcAft>
                <a:spcPts val="0"/>
              </a:spcAft>
              <a:buSzPts val="14684"/>
              <a:buNone/>
              <a:defRPr sz="14684"/>
            </a:lvl8pPr>
            <a:lvl9pPr lvl="8" algn="ctr">
              <a:lnSpc>
                <a:spcPct val="100000"/>
              </a:lnSpc>
              <a:spcBef>
                <a:spcPts val="0"/>
              </a:spcBef>
              <a:spcAft>
                <a:spcPts val="0"/>
              </a:spcAft>
              <a:buSzPts val="14684"/>
              <a:buNone/>
              <a:defRPr sz="14684"/>
            </a:lvl9pPr>
          </a:lstStyle>
          <a:p/>
        </p:txBody>
      </p:sp>
      <p:sp>
        <p:nvSpPr>
          <p:cNvPr id="12" name="Google Shape;12;p2"/>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sz="5244"/>
            </a:lvl1pPr>
            <a:lvl2pPr lvl="1">
              <a:buNone/>
              <a:defRPr sz="5244"/>
            </a:lvl2pPr>
            <a:lvl3pPr lvl="2">
              <a:buNone/>
              <a:defRPr sz="5244"/>
            </a:lvl3pPr>
            <a:lvl4pPr lvl="3">
              <a:buNone/>
              <a:defRPr sz="5244"/>
            </a:lvl4pPr>
            <a:lvl5pPr lvl="4">
              <a:buNone/>
              <a:defRPr sz="5244"/>
            </a:lvl5pPr>
            <a:lvl6pPr lvl="5">
              <a:buNone/>
              <a:defRPr sz="5244"/>
            </a:lvl6pPr>
            <a:lvl7pPr lvl="6">
              <a:buNone/>
              <a:defRPr sz="5244"/>
            </a:lvl7pPr>
            <a:lvl8pPr lvl="7">
              <a:buNone/>
              <a:defRPr sz="5244"/>
            </a:lvl8pPr>
            <a:lvl9pPr lvl="8">
              <a:buNone/>
              <a:defRPr sz="5244"/>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1496160" y="13765440"/>
            <a:ext cx="40898700" cy="5387700"/>
          </a:xfrm>
          <a:prstGeom prst="rect">
            <a:avLst/>
          </a:prstGeom>
        </p:spPr>
        <p:txBody>
          <a:bodyPr anchorCtr="0" anchor="ctr" bIns="479475" lIns="479475" spcFirstLastPara="1" rIns="479475" wrap="square" tIns="479475">
            <a:normAutofit/>
          </a:bodyPr>
          <a:lstStyle>
            <a:lvl1pPr lvl="0" algn="ctr">
              <a:spcBef>
                <a:spcPts val="0"/>
              </a:spcBef>
              <a:spcAft>
                <a:spcPts val="0"/>
              </a:spcAft>
              <a:buSzPts val="18880"/>
              <a:buNone/>
              <a:defRPr sz="18880"/>
            </a:lvl1pPr>
            <a:lvl2pPr lvl="1" algn="ctr">
              <a:spcBef>
                <a:spcPts val="0"/>
              </a:spcBef>
              <a:spcAft>
                <a:spcPts val="0"/>
              </a:spcAft>
              <a:buSzPts val="18880"/>
              <a:buNone/>
              <a:defRPr sz="18880"/>
            </a:lvl2pPr>
            <a:lvl3pPr lvl="2" algn="ctr">
              <a:spcBef>
                <a:spcPts val="0"/>
              </a:spcBef>
              <a:spcAft>
                <a:spcPts val="0"/>
              </a:spcAft>
              <a:buSzPts val="18880"/>
              <a:buNone/>
              <a:defRPr sz="18880"/>
            </a:lvl3pPr>
            <a:lvl4pPr lvl="3" algn="ctr">
              <a:spcBef>
                <a:spcPts val="0"/>
              </a:spcBef>
              <a:spcAft>
                <a:spcPts val="0"/>
              </a:spcAft>
              <a:buSzPts val="18880"/>
              <a:buNone/>
              <a:defRPr sz="18880"/>
            </a:lvl4pPr>
            <a:lvl5pPr lvl="4" algn="ctr">
              <a:spcBef>
                <a:spcPts val="0"/>
              </a:spcBef>
              <a:spcAft>
                <a:spcPts val="0"/>
              </a:spcAft>
              <a:buSzPts val="18880"/>
              <a:buNone/>
              <a:defRPr sz="18880"/>
            </a:lvl5pPr>
            <a:lvl6pPr lvl="5" algn="ctr">
              <a:spcBef>
                <a:spcPts val="0"/>
              </a:spcBef>
              <a:spcAft>
                <a:spcPts val="0"/>
              </a:spcAft>
              <a:buSzPts val="18880"/>
              <a:buNone/>
              <a:defRPr sz="18880"/>
            </a:lvl6pPr>
            <a:lvl7pPr lvl="6" algn="ctr">
              <a:spcBef>
                <a:spcPts val="0"/>
              </a:spcBef>
              <a:spcAft>
                <a:spcPts val="0"/>
              </a:spcAft>
              <a:buSzPts val="18880"/>
              <a:buNone/>
              <a:defRPr sz="18880"/>
            </a:lvl7pPr>
            <a:lvl8pPr lvl="7" algn="ctr">
              <a:spcBef>
                <a:spcPts val="0"/>
              </a:spcBef>
              <a:spcAft>
                <a:spcPts val="0"/>
              </a:spcAft>
              <a:buSzPts val="18880"/>
              <a:buNone/>
              <a:defRPr sz="18880"/>
            </a:lvl8pPr>
            <a:lvl9pPr lvl="8" algn="ctr">
              <a:spcBef>
                <a:spcPts val="0"/>
              </a:spcBef>
              <a:spcAft>
                <a:spcPts val="0"/>
              </a:spcAft>
              <a:buSzPts val="18880"/>
              <a:buNone/>
              <a:defRPr sz="18880"/>
            </a:lvl9pPr>
          </a:lstStyle>
          <a:p/>
        </p:txBody>
      </p:sp>
      <p:sp>
        <p:nvSpPr>
          <p:cNvPr id="15" name="Google Shape;15;p3"/>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sz="5244"/>
            </a:lvl1pPr>
            <a:lvl2pPr lvl="1">
              <a:buNone/>
              <a:defRPr sz="5244"/>
            </a:lvl2pPr>
            <a:lvl3pPr lvl="2">
              <a:buNone/>
              <a:defRPr sz="5244"/>
            </a:lvl3pPr>
            <a:lvl4pPr lvl="3">
              <a:buNone/>
              <a:defRPr sz="5244"/>
            </a:lvl4pPr>
            <a:lvl5pPr lvl="4">
              <a:buNone/>
              <a:defRPr sz="5244"/>
            </a:lvl5pPr>
            <a:lvl6pPr lvl="5">
              <a:buNone/>
              <a:defRPr sz="5244"/>
            </a:lvl6pPr>
            <a:lvl7pPr lvl="6">
              <a:buNone/>
              <a:defRPr sz="5244"/>
            </a:lvl7pPr>
            <a:lvl8pPr lvl="7">
              <a:buNone/>
              <a:defRPr sz="5244"/>
            </a:lvl8pPr>
            <a:lvl9pPr lvl="8">
              <a:buNone/>
              <a:defRPr sz="5244"/>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1496160" y="2848160"/>
            <a:ext cx="40898700" cy="3665400"/>
          </a:xfrm>
          <a:prstGeom prst="rect">
            <a:avLst/>
          </a:prstGeom>
        </p:spPr>
        <p:txBody>
          <a:bodyPr anchorCtr="0" anchor="t" bIns="479475" lIns="479475" spcFirstLastPara="1" rIns="479475" wrap="square" tIns="479475">
            <a:normAutofit/>
          </a:bodyPr>
          <a:lstStyle>
            <a:lvl1pPr lvl="0">
              <a:spcBef>
                <a:spcPts val="0"/>
              </a:spcBef>
              <a:spcAft>
                <a:spcPts val="0"/>
              </a:spcAft>
              <a:buSzPts val="14684"/>
              <a:buNone/>
              <a:defRPr sz="14684"/>
            </a:lvl1pPr>
            <a:lvl2pPr lvl="1">
              <a:spcBef>
                <a:spcPts val="0"/>
              </a:spcBef>
              <a:spcAft>
                <a:spcPts val="0"/>
              </a:spcAft>
              <a:buSzPts val="14684"/>
              <a:buNone/>
              <a:defRPr sz="14684"/>
            </a:lvl2pPr>
            <a:lvl3pPr lvl="2">
              <a:spcBef>
                <a:spcPts val="0"/>
              </a:spcBef>
              <a:spcAft>
                <a:spcPts val="0"/>
              </a:spcAft>
              <a:buSzPts val="14684"/>
              <a:buNone/>
              <a:defRPr sz="14684"/>
            </a:lvl3pPr>
            <a:lvl4pPr lvl="3">
              <a:spcBef>
                <a:spcPts val="0"/>
              </a:spcBef>
              <a:spcAft>
                <a:spcPts val="0"/>
              </a:spcAft>
              <a:buSzPts val="14684"/>
              <a:buNone/>
              <a:defRPr sz="14684"/>
            </a:lvl4pPr>
            <a:lvl5pPr lvl="4">
              <a:spcBef>
                <a:spcPts val="0"/>
              </a:spcBef>
              <a:spcAft>
                <a:spcPts val="0"/>
              </a:spcAft>
              <a:buSzPts val="14684"/>
              <a:buNone/>
              <a:defRPr sz="14684"/>
            </a:lvl5pPr>
            <a:lvl6pPr lvl="5">
              <a:spcBef>
                <a:spcPts val="0"/>
              </a:spcBef>
              <a:spcAft>
                <a:spcPts val="0"/>
              </a:spcAft>
              <a:buSzPts val="14684"/>
              <a:buNone/>
              <a:defRPr sz="14684"/>
            </a:lvl6pPr>
            <a:lvl7pPr lvl="6">
              <a:spcBef>
                <a:spcPts val="0"/>
              </a:spcBef>
              <a:spcAft>
                <a:spcPts val="0"/>
              </a:spcAft>
              <a:buSzPts val="14684"/>
              <a:buNone/>
              <a:defRPr sz="14684"/>
            </a:lvl7pPr>
            <a:lvl8pPr lvl="7">
              <a:spcBef>
                <a:spcPts val="0"/>
              </a:spcBef>
              <a:spcAft>
                <a:spcPts val="0"/>
              </a:spcAft>
              <a:buSzPts val="14684"/>
              <a:buNone/>
              <a:defRPr sz="14684"/>
            </a:lvl8pPr>
            <a:lvl9pPr lvl="8">
              <a:spcBef>
                <a:spcPts val="0"/>
              </a:spcBef>
              <a:spcAft>
                <a:spcPts val="0"/>
              </a:spcAft>
              <a:buSzPts val="14684"/>
              <a:buNone/>
              <a:defRPr sz="14684"/>
            </a:lvl9pPr>
          </a:lstStyle>
          <a:p/>
        </p:txBody>
      </p:sp>
      <p:sp>
        <p:nvSpPr>
          <p:cNvPr id="18" name="Google Shape;18;p4"/>
          <p:cNvSpPr txBox="1"/>
          <p:nvPr>
            <p:ph idx="1" type="body"/>
          </p:nvPr>
        </p:nvSpPr>
        <p:spPr>
          <a:xfrm>
            <a:off x="1496160" y="7375840"/>
            <a:ext cx="40898700" cy="21865200"/>
          </a:xfrm>
          <a:prstGeom prst="rect">
            <a:avLst/>
          </a:prstGeom>
        </p:spPr>
        <p:txBody>
          <a:bodyPr anchorCtr="0" anchor="t" bIns="479475" lIns="479475" spcFirstLastPara="1" rIns="479475" wrap="square" tIns="479475">
            <a:normAutofit/>
          </a:bodyPr>
          <a:lstStyle>
            <a:lvl1pPr indent="-828040" lvl="0" marL="457200">
              <a:spcBef>
                <a:spcPts val="0"/>
              </a:spcBef>
              <a:spcAft>
                <a:spcPts val="0"/>
              </a:spcAft>
              <a:buSzPts val="9440"/>
              <a:buChar char="●"/>
              <a:defRPr sz="9440"/>
            </a:lvl1pPr>
            <a:lvl2pPr indent="-694831" lvl="1" marL="914400">
              <a:spcBef>
                <a:spcPts val="0"/>
              </a:spcBef>
              <a:spcAft>
                <a:spcPts val="0"/>
              </a:spcAft>
              <a:buSzPts val="7342"/>
              <a:buChar char="○"/>
              <a:defRPr sz="7342"/>
            </a:lvl2pPr>
            <a:lvl3pPr indent="-694831" lvl="2" marL="1371600">
              <a:spcBef>
                <a:spcPts val="0"/>
              </a:spcBef>
              <a:spcAft>
                <a:spcPts val="0"/>
              </a:spcAft>
              <a:buSzPts val="7342"/>
              <a:buChar char="■"/>
              <a:defRPr sz="7342"/>
            </a:lvl3pPr>
            <a:lvl4pPr indent="-694831" lvl="3" marL="1828800">
              <a:spcBef>
                <a:spcPts val="0"/>
              </a:spcBef>
              <a:spcAft>
                <a:spcPts val="0"/>
              </a:spcAft>
              <a:buSzPts val="7342"/>
              <a:buChar char="●"/>
              <a:defRPr sz="7342"/>
            </a:lvl4pPr>
            <a:lvl5pPr indent="-694831" lvl="4" marL="2286000">
              <a:spcBef>
                <a:spcPts val="0"/>
              </a:spcBef>
              <a:spcAft>
                <a:spcPts val="0"/>
              </a:spcAft>
              <a:buSzPts val="7342"/>
              <a:buChar char="○"/>
              <a:defRPr sz="7342"/>
            </a:lvl5pPr>
            <a:lvl6pPr indent="-694831" lvl="5" marL="2743200">
              <a:spcBef>
                <a:spcPts val="0"/>
              </a:spcBef>
              <a:spcAft>
                <a:spcPts val="0"/>
              </a:spcAft>
              <a:buSzPts val="7342"/>
              <a:buChar char="■"/>
              <a:defRPr sz="7342"/>
            </a:lvl6pPr>
            <a:lvl7pPr indent="-694831" lvl="6" marL="3200400">
              <a:spcBef>
                <a:spcPts val="0"/>
              </a:spcBef>
              <a:spcAft>
                <a:spcPts val="0"/>
              </a:spcAft>
              <a:buSzPts val="7342"/>
              <a:buChar char="●"/>
              <a:defRPr sz="7342"/>
            </a:lvl7pPr>
            <a:lvl8pPr indent="-694831" lvl="7" marL="3657600">
              <a:spcBef>
                <a:spcPts val="0"/>
              </a:spcBef>
              <a:spcAft>
                <a:spcPts val="0"/>
              </a:spcAft>
              <a:buSzPts val="7342"/>
              <a:buChar char="○"/>
              <a:defRPr sz="7342"/>
            </a:lvl8pPr>
            <a:lvl9pPr indent="-694831" lvl="8" marL="4114800">
              <a:spcBef>
                <a:spcPts val="0"/>
              </a:spcBef>
              <a:spcAft>
                <a:spcPts val="0"/>
              </a:spcAft>
              <a:buSzPts val="7342"/>
              <a:buChar char="■"/>
              <a:defRPr sz="7342"/>
            </a:lvl9pPr>
          </a:lstStyle>
          <a:p/>
        </p:txBody>
      </p:sp>
      <p:sp>
        <p:nvSpPr>
          <p:cNvPr id="19" name="Google Shape;19;p4"/>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sz="5244"/>
            </a:lvl1pPr>
            <a:lvl2pPr lvl="1">
              <a:buNone/>
              <a:defRPr sz="5244"/>
            </a:lvl2pPr>
            <a:lvl3pPr lvl="2">
              <a:buNone/>
              <a:defRPr sz="5244"/>
            </a:lvl3pPr>
            <a:lvl4pPr lvl="3">
              <a:buNone/>
              <a:defRPr sz="5244"/>
            </a:lvl4pPr>
            <a:lvl5pPr lvl="4">
              <a:buNone/>
              <a:defRPr sz="5244"/>
            </a:lvl5pPr>
            <a:lvl6pPr lvl="5">
              <a:buNone/>
              <a:defRPr sz="5244"/>
            </a:lvl6pPr>
            <a:lvl7pPr lvl="6">
              <a:buNone/>
              <a:defRPr sz="5244"/>
            </a:lvl7pPr>
            <a:lvl8pPr lvl="7">
              <a:buNone/>
              <a:defRPr sz="5244"/>
            </a:lvl8pPr>
            <a:lvl9pPr lvl="8">
              <a:buNone/>
              <a:defRPr sz="5244"/>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1496160" y="2848160"/>
            <a:ext cx="40898700" cy="3665400"/>
          </a:xfrm>
          <a:prstGeom prst="rect">
            <a:avLst/>
          </a:prstGeom>
        </p:spPr>
        <p:txBody>
          <a:bodyPr anchorCtr="0" anchor="t" bIns="479475" lIns="479475" spcFirstLastPara="1" rIns="479475" wrap="square" tIns="479475">
            <a:normAutofit/>
          </a:bodyPr>
          <a:lstStyle>
            <a:lvl1pPr lvl="0">
              <a:spcBef>
                <a:spcPts val="0"/>
              </a:spcBef>
              <a:spcAft>
                <a:spcPts val="0"/>
              </a:spcAft>
              <a:buSzPts val="14684"/>
              <a:buNone/>
              <a:defRPr sz="14684"/>
            </a:lvl1pPr>
            <a:lvl2pPr lvl="1">
              <a:spcBef>
                <a:spcPts val="0"/>
              </a:spcBef>
              <a:spcAft>
                <a:spcPts val="0"/>
              </a:spcAft>
              <a:buSzPts val="14684"/>
              <a:buNone/>
              <a:defRPr sz="14684"/>
            </a:lvl2pPr>
            <a:lvl3pPr lvl="2">
              <a:spcBef>
                <a:spcPts val="0"/>
              </a:spcBef>
              <a:spcAft>
                <a:spcPts val="0"/>
              </a:spcAft>
              <a:buSzPts val="14684"/>
              <a:buNone/>
              <a:defRPr sz="14684"/>
            </a:lvl3pPr>
            <a:lvl4pPr lvl="3">
              <a:spcBef>
                <a:spcPts val="0"/>
              </a:spcBef>
              <a:spcAft>
                <a:spcPts val="0"/>
              </a:spcAft>
              <a:buSzPts val="14684"/>
              <a:buNone/>
              <a:defRPr sz="14684"/>
            </a:lvl4pPr>
            <a:lvl5pPr lvl="4">
              <a:spcBef>
                <a:spcPts val="0"/>
              </a:spcBef>
              <a:spcAft>
                <a:spcPts val="0"/>
              </a:spcAft>
              <a:buSzPts val="14684"/>
              <a:buNone/>
              <a:defRPr sz="14684"/>
            </a:lvl5pPr>
            <a:lvl6pPr lvl="5">
              <a:spcBef>
                <a:spcPts val="0"/>
              </a:spcBef>
              <a:spcAft>
                <a:spcPts val="0"/>
              </a:spcAft>
              <a:buSzPts val="14684"/>
              <a:buNone/>
              <a:defRPr sz="14684"/>
            </a:lvl6pPr>
            <a:lvl7pPr lvl="6">
              <a:spcBef>
                <a:spcPts val="0"/>
              </a:spcBef>
              <a:spcAft>
                <a:spcPts val="0"/>
              </a:spcAft>
              <a:buSzPts val="14684"/>
              <a:buNone/>
              <a:defRPr sz="14684"/>
            </a:lvl7pPr>
            <a:lvl8pPr lvl="7">
              <a:spcBef>
                <a:spcPts val="0"/>
              </a:spcBef>
              <a:spcAft>
                <a:spcPts val="0"/>
              </a:spcAft>
              <a:buSzPts val="14684"/>
              <a:buNone/>
              <a:defRPr sz="14684"/>
            </a:lvl8pPr>
            <a:lvl9pPr lvl="8">
              <a:spcBef>
                <a:spcPts val="0"/>
              </a:spcBef>
              <a:spcAft>
                <a:spcPts val="0"/>
              </a:spcAft>
              <a:buSzPts val="14684"/>
              <a:buNone/>
              <a:defRPr sz="14684"/>
            </a:lvl9pPr>
          </a:lstStyle>
          <a:p/>
        </p:txBody>
      </p:sp>
      <p:sp>
        <p:nvSpPr>
          <p:cNvPr id="22" name="Google Shape;22;p5"/>
          <p:cNvSpPr txBox="1"/>
          <p:nvPr>
            <p:ph idx="1" type="body"/>
          </p:nvPr>
        </p:nvSpPr>
        <p:spPr>
          <a:xfrm>
            <a:off x="1496160" y="7375840"/>
            <a:ext cx="19199700" cy="21865200"/>
          </a:xfrm>
          <a:prstGeom prst="rect">
            <a:avLst/>
          </a:prstGeom>
        </p:spPr>
        <p:txBody>
          <a:bodyPr anchorCtr="0" anchor="t" bIns="479475" lIns="479475" spcFirstLastPara="1" rIns="479475" wrap="square" tIns="479475">
            <a:normAutofit/>
          </a:bodyPr>
          <a:lstStyle>
            <a:lvl1pPr indent="-694831" lvl="0" marL="457200">
              <a:spcBef>
                <a:spcPts val="0"/>
              </a:spcBef>
              <a:spcAft>
                <a:spcPts val="0"/>
              </a:spcAft>
              <a:buSzPts val="7342"/>
              <a:buChar char="●"/>
              <a:defRPr sz="7342"/>
            </a:lvl1pPr>
            <a:lvl2pPr indent="-628226" lvl="1" marL="914400">
              <a:spcBef>
                <a:spcPts val="0"/>
              </a:spcBef>
              <a:spcAft>
                <a:spcPts val="0"/>
              </a:spcAft>
              <a:buSzPts val="6293"/>
              <a:buChar char="○"/>
              <a:defRPr sz="6293"/>
            </a:lvl2pPr>
            <a:lvl3pPr indent="-628226" lvl="2" marL="1371600">
              <a:spcBef>
                <a:spcPts val="0"/>
              </a:spcBef>
              <a:spcAft>
                <a:spcPts val="0"/>
              </a:spcAft>
              <a:buSzPts val="6293"/>
              <a:buChar char="■"/>
              <a:defRPr sz="6293"/>
            </a:lvl3pPr>
            <a:lvl4pPr indent="-628226" lvl="3" marL="1828800">
              <a:spcBef>
                <a:spcPts val="0"/>
              </a:spcBef>
              <a:spcAft>
                <a:spcPts val="0"/>
              </a:spcAft>
              <a:buSzPts val="6293"/>
              <a:buChar char="●"/>
              <a:defRPr sz="6293"/>
            </a:lvl4pPr>
            <a:lvl5pPr indent="-628226" lvl="4" marL="2286000">
              <a:spcBef>
                <a:spcPts val="0"/>
              </a:spcBef>
              <a:spcAft>
                <a:spcPts val="0"/>
              </a:spcAft>
              <a:buSzPts val="6293"/>
              <a:buChar char="○"/>
              <a:defRPr sz="6293"/>
            </a:lvl5pPr>
            <a:lvl6pPr indent="-628226" lvl="5" marL="2743200">
              <a:spcBef>
                <a:spcPts val="0"/>
              </a:spcBef>
              <a:spcAft>
                <a:spcPts val="0"/>
              </a:spcAft>
              <a:buSzPts val="6293"/>
              <a:buChar char="■"/>
              <a:defRPr sz="6293"/>
            </a:lvl6pPr>
            <a:lvl7pPr indent="-628226" lvl="6" marL="3200400">
              <a:spcBef>
                <a:spcPts val="0"/>
              </a:spcBef>
              <a:spcAft>
                <a:spcPts val="0"/>
              </a:spcAft>
              <a:buSzPts val="6293"/>
              <a:buChar char="●"/>
              <a:defRPr sz="6293"/>
            </a:lvl7pPr>
            <a:lvl8pPr indent="-628226" lvl="7" marL="3657600">
              <a:spcBef>
                <a:spcPts val="0"/>
              </a:spcBef>
              <a:spcAft>
                <a:spcPts val="0"/>
              </a:spcAft>
              <a:buSzPts val="6293"/>
              <a:buChar char="○"/>
              <a:defRPr sz="6293"/>
            </a:lvl8pPr>
            <a:lvl9pPr indent="-628226" lvl="8" marL="4114800">
              <a:spcBef>
                <a:spcPts val="0"/>
              </a:spcBef>
              <a:spcAft>
                <a:spcPts val="0"/>
              </a:spcAft>
              <a:buSzPts val="6293"/>
              <a:buChar char="■"/>
              <a:defRPr sz="6293"/>
            </a:lvl9pPr>
          </a:lstStyle>
          <a:p/>
        </p:txBody>
      </p:sp>
      <p:sp>
        <p:nvSpPr>
          <p:cNvPr id="23" name="Google Shape;23;p5"/>
          <p:cNvSpPr txBox="1"/>
          <p:nvPr>
            <p:ph idx="2" type="body"/>
          </p:nvPr>
        </p:nvSpPr>
        <p:spPr>
          <a:xfrm>
            <a:off x="23195520" y="7375840"/>
            <a:ext cx="19199700" cy="21865200"/>
          </a:xfrm>
          <a:prstGeom prst="rect">
            <a:avLst/>
          </a:prstGeom>
        </p:spPr>
        <p:txBody>
          <a:bodyPr anchorCtr="0" anchor="t" bIns="479475" lIns="479475" spcFirstLastPara="1" rIns="479475" wrap="square" tIns="479475">
            <a:normAutofit/>
          </a:bodyPr>
          <a:lstStyle>
            <a:lvl1pPr indent="-694831" lvl="0" marL="457200">
              <a:spcBef>
                <a:spcPts val="0"/>
              </a:spcBef>
              <a:spcAft>
                <a:spcPts val="0"/>
              </a:spcAft>
              <a:buSzPts val="7342"/>
              <a:buChar char="●"/>
              <a:defRPr sz="7342"/>
            </a:lvl1pPr>
            <a:lvl2pPr indent="-628226" lvl="1" marL="914400">
              <a:spcBef>
                <a:spcPts val="0"/>
              </a:spcBef>
              <a:spcAft>
                <a:spcPts val="0"/>
              </a:spcAft>
              <a:buSzPts val="6293"/>
              <a:buChar char="○"/>
              <a:defRPr sz="6293"/>
            </a:lvl2pPr>
            <a:lvl3pPr indent="-628226" lvl="2" marL="1371600">
              <a:spcBef>
                <a:spcPts val="0"/>
              </a:spcBef>
              <a:spcAft>
                <a:spcPts val="0"/>
              </a:spcAft>
              <a:buSzPts val="6293"/>
              <a:buChar char="■"/>
              <a:defRPr sz="6293"/>
            </a:lvl3pPr>
            <a:lvl4pPr indent="-628226" lvl="3" marL="1828800">
              <a:spcBef>
                <a:spcPts val="0"/>
              </a:spcBef>
              <a:spcAft>
                <a:spcPts val="0"/>
              </a:spcAft>
              <a:buSzPts val="6293"/>
              <a:buChar char="●"/>
              <a:defRPr sz="6293"/>
            </a:lvl4pPr>
            <a:lvl5pPr indent="-628226" lvl="4" marL="2286000">
              <a:spcBef>
                <a:spcPts val="0"/>
              </a:spcBef>
              <a:spcAft>
                <a:spcPts val="0"/>
              </a:spcAft>
              <a:buSzPts val="6293"/>
              <a:buChar char="○"/>
              <a:defRPr sz="6293"/>
            </a:lvl5pPr>
            <a:lvl6pPr indent="-628226" lvl="5" marL="2743200">
              <a:spcBef>
                <a:spcPts val="0"/>
              </a:spcBef>
              <a:spcAft>
                <a:spcPts val="0"/>
              </a:spcAft>
              <a:buSzPts val="6293"/>
              <a:buChar char="■"/>
              <a:defRPr sz="6293"/>
            </a:lvl6pPr>
            <a:lvl7pPr indent="-628226" lvl="6" marL="3200400">
              <a:spcBef>
                <a:spcPts val="0"/>
              </a:spcBef>
              <a:spcAft>
                <a:spcPts val="0"/>
              </a:spcAft>
              <a:buSzPts val="6293"/>
              <a:buChar char="●"/>
              <a:defRPr sz="6293"/>
            </a:lvl7pPr>
            <a:lvl8pPr indent="-628226" lvl="7" marL="3657600">
              <a:spcBef>
                <a:spcPts val="0"/>
              </a:spcBef>
              <a:spcAft>
                <a:spcPts val="0"/>
              </a:spcAft>
              <a:buSzPts val="6293"/>
              <a:buChar char="○"/>
              <a:defRPr sz="6293"/>
            </a:lvl8pPr>
            <a:lvl9pPr indent="-628226" lvl="8" marL="4114800">
              <a:spcBef>
                <a:spcPts val="0"/>
              </a:spcBef>
              <a:spcAft>
                <a:spcPts val="0"/>
              </a:spcAft>
              <a:buSzPts val="6293"/>
              <a:buChar char="■"/>
              <a:defRPr sz="6293"/>
            </a:lvl9pPr>
          </a:lstStyle>
          <a:p/>
        </p:txBody>
      </p:sp>
      <p:sp>
        <p:nvSpPr>
          <p:cNvPr id="24" name="Google Shape;24;p5"/>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sz="5244"/>
            </a:lvl1pPr>
            <a:lvl2pPr lvl="1">
              <a:buNone/>
              <a:defRPr sz="5244"/>
            </a:lvl2pPr>
            <a:lvl3pPr lvl="2">
              <a:buNone/>
              <a:defRPr sz="5244"/>
            </a:lvl3pPr>
            <a:lvl4pPr lvl="3">
              <a:buNone/>
              <a:defRPr sz="5244"/>
            </a:lvl4pPr>
            <a:lvl5pPr lvl="4">
              <a:buNone/>
              <a:defRPr sz="5244"/>
            </a:lvl5pPr>
            <a:lvl6pPr lvl="5">
              <a:buNone/>
              <a:defRPr sz="5244"/>
            </a:lvl6pPr>
            <a:lvl7pPr lvl="6">
              <a:buNone/>
              <a:defRPr sz="5244"/>
            </a:lvl7pPr>
            <a:lvl8pPr lvl="7">
              <a:buNone/>
              <a:defRPr sz="5244"/>
            </a:lvl8pPr>
            <a:lvl9pPr lvl="8">
              <a:buNone/>
              <a:defRPr sz="5244"/>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1496160" y="2848160"/>
            <a:ext cx="40898700" cy="3665400"/>
          </a:xfrm>
          <a:prstGeom prst="rect">
            <a:avLst/>
          </a:prstGeom>
        </p:spPr>
        <p:txBody>
          <a:bodyPr anchorCtr="0" anchor="t" bIns="479475" lIns="479475" spcFirstLastPara="1" rIns="479475" wrap="square" tIns="479475">
            <a:normAutofit/>
          </a:bodyPr>
          <a:lstStyle>
            <a:lvl1pPr lvl="0">
              <a:spcBef>
                <a:spcPts val="0"/>
              </a:spcBef>
              <a:spcAft>
                <a:spcPts val="0"/>
              </a:spcAft>
              <a:buSzPts val="14684"/>
              <a:buNone/>
              <a:defRPr sz="14684"/>
            </a:lvl1pPr>
            <a:lvl2pPr lvl="1">
              <a:spcBef>
                <a:spcPts val="0"/>
              </a:spcBef>
              <a:spcAft>
                <a:spcPts val="0"/>
              </a:spcAft>
              <a:buSzPts val="14684"/>
              <a:buNone/>
              <a:defRPr sz="14684"/>
            </a:lvl2pPr>
            <a:lvl3pPr lvl="2">
              <a:spcBef>
                <a:spcPts val="0"/>
              </a:spcBef>
              <a:spcAft>
                <a:spcPts val="0"/>
              </a:spcAft>
              <a:buSzPts val="14684"/>
              <a:buNone/>
              <a:defRPr sz="14684"/>
            </a:lvl3pPr>
            <a:lvl4pPr lvl="3">
              <a:spcBef>
                <a:spcPts val="0"/>
              </a:spcBef>
              <a:spcAft>
                <a:spcPts val="0"/>
              </a:spcAft>
              <a:buSzPts val="14684"/>
              <a:buNone/>
              <a:defRPr sz="14684"/>
            </a:lvl4pPr>
            <a:lvl5pPr lvl="4">
              <a:spcBef>
                <a:spcPts val="0"/>
              </a:spcBef>
              <a:spcAft>
                <a:spcPts val="0"/>
              </a:spcAft>
              <a:buSzPts val="14684"/>
              <a:buNone/>
              <a:defRPr sz="14684"/>
            </a:lvl5pPr>
            <a:lvl6pPr lvl="5">
              <a:spcBef>
                <a:spcPts val="0"/>
              </a:spcBef>
              <a:spcAft>
                <a:spcPts val="0"/>
              </a:spcAft>
              <a:buSzPts val="14684"/>
              <a:buNone/>
              <a:defRPr sz="14684"/>
            </a:lvl6pPr>
            <a:lvl7pPr lvl="6">
              <a:spcBef>
                <a:spcPts val="0"/>
              </a:spcBef>
              <a:spcAft>
                <a:spcPts val="0"/>
              </a:spcAft>
              <a:buSzPts val="14684"/>
              <a:buNone/>
              <a:defRPr sz="14684"/>
            </a:lvl7pPr>
            <a:lvl8pPr lvl="7">
              <a:spcBef>
                <a:spcPts val="0"/>
              </a:spcBef>
              <a:spcAft>
                <a:spcPts val="0"/>
              </a:spcAft>
              <a:buSzPts val="14684"/>
              <a:buNone/>
              <a:defRPr sz="14684"/>
            </a:lvl8pPr>
            <a:lvl9pPr lvl="8">
              <a:spcBef>
                <a:spcPts val="0"/>
              </a:spcBef>
              <a:spcAft>
                <a:spcPts val="0"/>
              </a:spcAft>
              <a:buSzPts val="14684"/>
              <a:buNone/>
              <a:defRPr sz="14684"/>
            </a:lvl9pPr>
          </a:lstStyle>
          <a:p/>
        </p:txBody>
      </p:sp>
      <p:sp>
        <p:nvSpPr>
          <p:cNvPr id="27" name="Google Shape;27;p6"/>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sz="5244"/>
            </a:lvl1pPr>
            <a:lvl2pPr lvl="1">
              <a:buNone/>
              <a:defRPr sz="5244"/>
            </a:lvl2pPr>
            <a:lvl3pPr lvl="2">
              <a:buNone/>
              <a:defRPr sz="5244"/>
            </a:lvl3pPr>
            <a:lvl4pPr lvl="3">
              <a:buNone/>
              <a:defRPr sz="5244"/>
            </a:lvl4pPr>
            <a:lvl5pPr lvl="4">
              <a:buNone/>
              <a:defRPr sz="5244"/>
            </a:lvl5pPr>
            <a:lvl6pPr lvl="5">
              <a:buNone/>
              <a:defRPr sz="5244"/>
            </a:lvl6pPr>
            <a:lvl7pPr lvl="6">
              <a:buNone/>
              <a:defRPr sz="5244"/>
            </a:lvl7pPr>
            <a:lvl8pPr lvl="7">
              <a:buNone/>
              <a:defRPr sz="5244"/>
            </a:lvl8pPr>
            <a:lvl9pPr lvl="8">
              <a:buNone/>
              <a:defRPr sz="5244"/>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1496160" y="3555840"/>
            <a:ext cx="13478400" cy="4836300"/>
          </a:xfrm>
          <a:prstGeom prst="rect">
            <a:avLst/>
          </a:prstGeom>
        </p:spPr>
        <p:txBody>
          <a:bodyPr anchorCtr="0" anchor="b" bIns="479475" lIns="479475" spcFirstLastPara="1" rIns="479475" wrap="square" tIns="479475">
            <a:normAutofit/>
          </a:bodyPr>
          <a:lstStyle>
            <a:lvl1pPr lvl="0">
              <a:spcBef>
                <a:spcPts val="0"/>
              </a:spcBef>
              <a:spcAft>
                <a:spcPts val="0"/>
              </a:spcAft>
              <a:buSzPts val="12587"/>
              <a:buNone/>
              <a:defRPr sz="12587"/>
            </a:lvl1pPr>
            <a:lvl2pPr lvl="1">
              <a:spcBef>
                <a:spcPts val="0"/>
              </a:spcBef>
              <a:spcAft>
                <a:spcPts val="0"/>
              </a:spcAft>
              <a:buSzPts val="12587"/>
              <a:buNone/>
              <a:defRPr sz="12587"/>
            </a:lvl2pPr>
            <a:lvl3pPr lvl="2">
              <a:spcBef>
                <a:spcPts val="0"/>
              </a:spcBef>
              <a:spcAft>
                <a:spcPts val="0"/>
              </a:spcAft>
              <a:buSzPts val="12587"/>
              <a:buNone/>
              <a:defRPr sz="12587"/>
            </a:lvl3pPr>
            <a:lvl4pPr lvl="3">
              <a:spcBef>
                <a:spcPts val="0"/>
              </a:spcBef>
              <a:spcAft>
                <a:spcPts val="0"/>
              </a:spcAft>
              <a:buSzPts val="12587"/>
              <a:buNone/>
              <a:defRPr sz="12587"/>
            </a:lvl4pPr>
            <a:lvl5pPr lvl="4">
              <a:spcBef>
                <a:spcPts val="0"/>
              </a:spcBef>
              <a:spcAft>
                <a:spcPts val="0"/>
              </a:spcAft>
              <a:buSzPts val="12587"/>
              <a:buNone/>
              <a:defRPr sz="12587"/>
            </a:lvl5pPr>
            <a:lvl6pPr lvl="5">
              <a:spcBef>
                <a:spcPts val="0"/>
              </a:spcBef>
              <a:spcAft>
                <a:spcPts val="0"/>
              </a:spcAft>
              <a:buSzPts val="12587"/>
              <a:buNone/>
              <a:defRPr sz="12587"/>
            </a:lvl6pPr>
            <a:lvl7pPr lvl="6">
              <a:spcBef>
                <a:spcPts val="0"/>
              </a:spcBef>
              <a:spcAft>
                <a:spcPts val="0"/>
              </a:spcAft>
              <a:buSzPts val="12587"/>
              <a:buNone/>
              <a:defRPr sz="12587"/>
            </a:lvl7pPr>
            <a:lvl8pPr lvl="7">
              <a:spcBef>
                <a:spcPts val="0"/>
              </a:spcBef>
              <a:spcAft>
                <a:spcPts val="0"/>
              </a:spcAft>
              <a:buSzPts val="12587"/>
              <a:buNone/>
              <a:defRPr sz="12587"/>
            </a:lvl8pPr>
            <a:lvl9pPr lvl="8">
              <a:spcBef>
                <a:spcPts val="0"/>
              </a:spcBef>
              <a:spcAft>
                <a:spcPts val="0"/>
              </a:spcAft>
              <a:buSzPts val="12587"/>
              <a:buNone/>
              <a:defRPr sz="12587"/>
            </a:lvl9pPr>
          </a:lstStyle>
          <a:p/>
        </p:txBody>
      </p:sp>
      <p:sp>
        <p:nvSpPr>
          <p:cNvPr id="30" name="Google Shape;30;p7"/>
          <p:cNvSpPr txBox="1"/>
          <p:nvPr>
            <p:ph idx="1" type="body"/>
          </p:nvPr>
        </p:nvSpPr>
        <p:spPr>
          <a:xfrm>
            <a:off x="1496160" y="8893440"/>
            <a:ext cx="13478400" cy="20348100"/>
          </a:xfrm>
          <a:prstGeom prst="rect">
            <a:avLst/>
          </a:prstGeom>
        </p:spPr>
        <p:txBody>
          <a:bodyPr anchorCtr="0" anchor="t" bIns="479475" lIns="479475" spcFirstLastPara="1" rIns="479475" wrap="square" tIns="479475">
            <a:normAutofit/>
          </a:bodyPr>
          <a:lstStyle>
            <a:lvl1pPr indent="-628226" lvl="0" marL="457200">
              <a:spcBef>
                <a:spcPts val="0"/>
              </a:spcBef>
              <a:spcAft>
                <a:spcPts val="0"/>
              </a:spcAft>
              <a:buSzPts val="6293"/>
              <a:buChar char="●"/>
              <a:defRPr sz="6293"/>
            </a:lvl1pPr>
            <a:lvl2pPr indent="-628226" lvl="1" marL="914400">
              <a:spcBef>
                <a:spcPts val="0"/>
              </a:spcBef>
              <a:spcAft>
                <a:spcPts val="0"/>
              </a:spcAft>
              <a:buSzPts val="6293"/>
              <a:buChar char="○"/>
              <a:defRPr sz="6293"/>
            </a:lvl2pPr>
            <a:lvl3pPr indent="-628226" lvl="2" marL="1371600">
              <a:spcBef>
                <a:spcPts val="0"/>
              </a:spcBef>
              <a:spcAft>
                <a:spcPts val="0"/>
              </a:spcAft>
              <a:buSzPts val="6293"/>
              <a:buChar char="■"/>
              <a:defRPr sz="6293"/>
            </a:lvl3pPr>
            <a:lvl4pPr indent="-628226" lvl="3" marL="1828800">
              <a:spcBef>
                <a:spcPts val="0"/>
              </a:spcBef>
              <a:spcAft>
                <a:spcPts val="0"/>
              </a:spcAft>
              <a:buSzPts val="6293"/>
              <a:buChar char="●"/>
              <a:defRPr sz="6293"/>
            </a:lvl4pPr>
            <a:lvl5pPr indent="-628226" lvl="4" marL="2286000">
              <a:spcBef>
                <a:spcPts val="0"/>
              </a:spcBef>
              <a:spcAft>
                <a:spcPts val="0"/>
              </a:spcAft>
              <a:buSzPts val="6293"/>
              <a:buChar char="○"/>
              <a:defRPr sz="6293"/>
            </a:lvl5pPr>
            <a:lvl6pPr indent="-628226" lvl="5" marL="2743200">
              <a:spcBef>
                <a:spcPts val="0"/>
              </a:spcBef>
              <a:spcAft>
                <a:spcPts val="0"/>
              </a:spcAft>
              <a:buSzPts val="6293"/>
              <a:buChar char="■"/>
              <a:defRPr sz="6293"/>
            </a:lvl6pPr>
            <a:lvl7pPr indent="-628226" lvl="6" marL="3200400">
              <a:spcBef>
                <a:spcPts val="0"/>
              </a:spcBef>
              <a:spcAft>
                <a:spcPts val="0"/>
              </a:spcAft>
              <a:buSzPts val="6293"/>
              <a:buChar char="●"/>
              <a:defRPr sz="6293"/>
            </a:lvl7pPr>
            <a:lvl8pPr indent="-628226" lvl="7" marL="3657600">
              <a:spcBef>
                <a:spcPts val="0"/>
              </a:spcBef>
              <a:spcAft>
                <a:spcPts val="0"/>
              </a:spcAft>
              <a:buSzPts val="6293"/>
              <a:buChar char="○"/>
              <a:defRPr sz="6293"/>
            </a:lvl8pPr>
            <a:lvl9pPr indent="-628226" lvl="8" marL="4114800">
              <a:spcBef>
                <a:spcPts val="0"/>
              </a:spcBef>
              <a:spcAft>
                <a:spcPts val="0"/>
              </a:spcAft>
              <a:buSzPts val="6293"/>
              <a:buChar char="■"/>
              <a:defRPr sz="6293"/>
            </a:lvl9pPr>
          </a:lstStyle>
          <a:p/>
        </p:txBody>
      </p:sp>
      <p:sp>
        <p:nvSpPr>
          <p:cNvPr id="31" name="Google Shape;31;p7"/>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sz="5244"/>
            </a:lvl1pPr>
            <a:lvl2pPr lvl="1">
              <a:buNone/>
              <a:defRPr sz="5244"/>
            </a:lvl2pPr>
            <a:lvl3pPr lvl="2">
              <a:buNone/>
              <a:defRPr sz="5244"/>
            </a:lvl3pPr>
            <a:lvl4pPr lvl="3">
              <a:buNone/>
              <a:defRPr sz="5244"/>
            </a:lvl4pPr>
            <a:lvl5pPr lvl="4">
              <a:buNone/>
              <a:defRPr sz="5244"/>
            </a:lvl5pPr>
            <a:lvl6pPr lvl="5">
              <a:buNone/>
              <a:defRPr sz="5244"/>
            </a:lvl6pPr>
            <a:lvl7pPr lvl="6">
              <a:buNone/>
              <a:defRPr sz="5244"/>
            </a:lvl7pPr>
            <a:lvl8pPr lvl="7">
              <a:buNone/>
              <a:defRPr sz="5244"/>
            </a:lvl8pPr>
            <a:lvl9pPr lvl="8">
              <a:buNone/>
              <a:defRPr sz="5244"/>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2353200" y="2880960"/>
            <a:ext cx="30565500" cy="26181300"/>
          </a:xfrm>
          <a:prstGeom prst="rect">
            <a:avLst/>
          </a:prstGeom>
        </p:spPr>
        <p:txBody>
          <a:bodyPr anchorCtr="0" anchor="ctr" bIns="479475" lIns="479475" spcFirstLastPara="1" rIns="479475" wrap="square" tIns="479475">
            <a:normAutofit/>
          </a:bodyPr>
          <a:lstStyle>
            <a:lvl1pPr lvl="0">
              <a:spcBef>
                <a:spcPts val="0"/>
              </a:spcBef>
              <a:spcAft>
                <a:spcPts val="0"/>
              </a:spcAft>
              <a:buSzPts val="25173"/>
              <a:buNone/>
              <a:defRPr sz="25173"/>
            </a:lvl1pPr>
            <a:lvl2pPr lvl="1">
              <a:spcBef>
                <a:spcPts val="0"/>
              </a:spcBef>
              <a:spcAft>
                <a:spcPts val="0"/>
              </a:spcAft>
              <a:buSzPts val="25173"/>
              <a:buNone/>
              <a:defRPr sz="25173"/>
            </a:lvl2pPr>
            <a:lvl3pPr lvl="2">
              <a:spcBef>
                <a:spcPts val="0"/>
              </a:spcBef>
              <a:spcAft>
                <a:spcPts val="0"/>
              </a:spcAft>
              <a:buSzPts val="25173"/>
              <a:buNone/>
              <a:defRPr sz="25173"/>
            </a:lvl3pPr>
            <a:lvl4pPr lvl="3">
              <a:spcBef>
                <a:spcPts val="0"/>
              </a:spcBef>
              <a:spcAft>
                <a:spcPts val="0"/>
              </a:spcAft>
              <a:buSzPts val="25173"/>
              <a:buNone/>
              <a:defRPr sz="25173"/>
            </a:lvl4pPr>
            <a:lvl5pPr lvl="4">
              <a:spcBef>
                <a:spcPts val="0"/>
              </a:spcBef>
              <a:spcAft>
                <a:spcPts val="0"/>
              </a:spcAft>
              <a:buSzPts val="25173"/>
              <a:buNone/>
              <a:defRPr sz="25173"/>
            </a:lvl5pPr>
            <a:lvl6pPr lvl="5">
              <a:spcBef>
                <a:spcPts val="0"/>
              </a:spcBef>
              <a:spcAft>
                <a:spcPts val="0"/>
              </a:spcAft>
              <a:buSzPts val="25173"/>
              <a:buNone/>
              <a:defRPr sz="25173"/>
            </a:lvl6pPr>
            <a:lvl7pPr lvl="6">
              <a:spcBef>
                <a:spcPts val="0"/>
              </a:spcBef>
              <a:spcAft>
                <a:spcPts val="0"/>
              </a:spcAft>
              <a:buSzPts val="25173"/>
              <a:buNone/>
              <a:defRPr sz="25173"/>
            </a:lvl7pPr>
            <a:lvl8pPr lvl="7">
              <a:spcBef>
                <a:spcPts val="0"/>
              </a:spcBef>
              <a:spcAft>
                <a:spcPts val="0"/>
              </a:spcAft>
              <a:buSzPts val="25173"/>
              <a:buNone/>
              <a:defRPr sz="25173"/>
            </a:lvl8pPr>
            <a:lvl9pPr lvl="8">
              <a:spcBef>
                <a:spcPts val="0"/>
              </a:spcBef>
              <a:spcAft>
                <a:spcPts val="0"/>
              </a:spcAft>
              <a:buSzPts val="25173"/>
              <a:buNone/>
              <a:defRPr sz="25173"/>
            </a:lvl9pPr>
          </a:lstStyle>
          <a:p/>
        </p:txBody>
      </p:sp>
      <p:sp>
        <p:nvSpPr>
          <p:cNvPr id="34" name="Google Shape;34;p8"/>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sz="5244"/>
            </a:lvl1pPr>
            <a:lvl2pPr lvl="1">
              <a:buNone/>
              <a:defRPr sz="5244"/>
            </a:lvl2pPr>
            <a:lvl3pPr lvl="2">
              <a:buNone/>
              <a:defRPr sz="5244"/>
            </a:lvl3pPr>
            <a:lvl4pPr lvl="3">
              <a:buNone/>
              <a:defRPr sz="5244"/>
            </a:lvl4pPr>
            <a:lvl5pPr lvl="4">
              <a:buNone/>
              <a:defRPr sz="5244"/>
            </a:lvl5pPr>
            <a:lvl6pPr lvl="5">
              <a:buNone/>
              <a:defRPr sz="5244"/>
            </a:lvl6pPr>
            <a:lvl7pPr lvl="6">
              <a:buNone/>
              <a:defRPr sz="5244"/>
            </a:lvl7pPr>
            <a:lvl8pPr lvl="7">
              <a:buNone/>
              <a:defRPr sz="5244"/>
            </a:lvl8pPr>
            <a:lvl9pPr lvl="8">
              <a:buNone/>
              <a:defRPr sz="5244"/>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21945600" y="-800"/>
            <a:ext cx="21945600" cy="32918400"/>
          </a:xfrm>
          <a:prstGeom prst="rect">
            <a:avLst/>
          </a:prstGeom>
          <a:solidFill>
            <a:schemeClr val="lt2"/>
          </a:solidFill>
          <a:ln>
            <a:noFill/>
          </a:ln>
        </p:spPr>
        <p:txBody>
          <a:bodyPr anchorCtr="0" anchor="ctr" bIns="479475" lIns="479475" spcFirstLastPara="1" rIns="479475" wrap="square" tIns="47947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1274400" y="7892320"/>
            <a:ext cx="19416900" cy="9486600"/>
          </a:xfrm>
          <a:prstGeom prst="rect">
            <a:avLst/>
          </a:prstGeom>
        </p:spPr>
        <p:txBody>
          <a:bodyPr anchorCtr="0" anchor="b" bIns="479475" lIns="479475" spcFirstLastPara="1" rIns="479475" wrap="square" tIns="479475">
            <a:normAutofit/>
          </a:bodyPr>
          <a:lstStyle>
            <a:lvl1pPr lvl="0" algn="ctr">
              <a:spcBef>
                <a:spcPts val="0"/>
              </a:spcBef>
              <a:spcAft>
                <a:spcPts val="0"/>
              </a:spcAft>
              <a:buSzPts val="22027"/>
              <a:buNone/>
              <a:defRPr sz="22027"/>
            </a:lvl1pPr>
            <a:lvl2pPr lvl="1" algn="ctr">
              <a:spcBef>
                <a:spcPts val="0"/>
              </a:spcBef>
              <a:spcAft>
                <a:spcPts val="0"/>
              </a:spcAft>
              <a:buSzPts val="22027"/>
              <a:buNone/>
              <a:defRPr sz="22027"/>
            </a:lvl2pPr>
            <a:lvl3pPr lvl="2" algn="ctr">
              <a:spcBef>
                <a:spcPts val="0"/>
              </a:spcBef>
              <a:spcAft>
                <a:spcPts val="0"/>
              </a:spcAft>
              <a:buSzPts val="22027"/>
              <a:buNone/>
              <a:defRPr sz="22027"/>
            </a:lvl3pPr>
            <a:lvl4pPr lvl="3" algn="ctr">
              <a:spcBef>
                <a:spcPts val="0"/>
              </a:spcBef>
              <a:spcAft>
                <a:spcPts val="0"/>
              </a:spcAft>
              <a:buSzPts val="22027"/>
              <a:buNone/>
              <a:defRPr sz="22027"/>
            </a:lvl4pPr>
            <a:lvl5pPr lvl="4" algn="ctr">
              <a:spcBef>
                <a:spcPts val="0"/>
              </a:spcBef>
              <a:spcAft>
                <a:spcPts val="0"/>
              </a:spcAft>
              <a:buSzPts val="22027"/>
              <a:buNone/>
              <a:defRPr sz="22027"/>
            </a:lvl5pPr>
            <a:lvl6pPr lvl="5" algn="ctr">
              <a:spcBef>
                <a:spcPts val="0"/>
              </a:spcBef>
              <a:spcAft>
                <a:spcPts val="0"/>
              </a:spcAft>
              <a:buSzPts val="22027"/>
              <a:buNone/>
              <a:defRPr sz="22027"/>
            </a:lvl6pPr>
            <a:lvl7pPr lvl="6" algn="ctr">
              <a:spcBef>
                <a:spcPts val="0"/>
              </a:spcBef>
              <a:spcAft>
                <a:spcPts val="0"/>
              </a:spcAft>
              <a:buSzPts val="22027"/>
              <a:buNone/>
              <a:defRPr sz="22027"/>
            </a:lvl7pPr>
            <a:lvl8pPr lvl="7" algn="ctr">
              <a:spcBef>
                <a:spcPts val="0"/>
              </a:spcBef>
              <a:spcAft>
                <a:spcPts val="0"/>
              </a:spcAft>
              <a:buSzPts val="22027"/>
              <a:buNone/>
              <a:defRPr sz="22027"/>
            </a:lvl8pPr>
            <a:lvl9pPr lvl="8" algn="ctr">
              <a:spcBef>
                <a:spcPts val="0"/>
              </a:spcBef>
              <a:spcAft>
                <a:spcPts val="0"/>
              </a:spcAft>
              <a:buSzPts val="22027"/>
              <a:buNone/>
              <a:defRPr sz="22027"/>
            </a:lvl9pPr>
          </a:lstStyle>
          <a:p/>
        </p:txBody>
      </p:sp>
      <p:sp>
        <p:nvSpPr>
          <p:cNvPr id="38" name="Google Shape;38;p9"/>
          <p:cNvSpPr txBox="1"/>
          <p:nvPr>
            <p:ph idx="1" type="subTitle"/>
          </p:nvPr>
        </p:nvSpPr>
        <p:spPr>
          <a:xfrm>
            <a:off x="1274400" y="17939680"/>
            <a:ext cx="19416900" cy="7904700"/>
          </a:xfrm>
          <a:prstGeom prst="rect">
            <a:avLst/>
          </a:prstGeom>
        </p:spPr>
        <p:txBody>
          <a:bodyPr anchorCtr="0" anchor="t" bIns="479475" lIns="479475" spcFirstLastPara="1" rIns="479475" wrap="square" tIns="479475">
            <a:normAutofit/>
          </a:bodyPr>
          <a:lstStyle>
            <a:lvl1pPr lvl="0" algn="ctr">
              <a:lnSpc>
                <a:spcPct val="100000"/>
              </a:lnSpc>
              <a:spcBef>
                <a:spcPts val="0"/>
              </a:spcBef>
              <a:spcAft>
                <a:spcPts val="0"/>
              </a:spcAft>
              <a:buSzPts val="11013"/>
              <a:buNone/>
              <a:defRPr sz="11013"/>
            </a:lvl1pPr>
            <a:lvl2pPr lvl="1" algn="ctr">
              <a:lnSpc>
                <a:spcPct val="100000"/>
              </a:lnSpc>
              <a:spcBef>
                <a:spcPts val="0"/>
              </a:spcBef>
              <a:spcAft>
                <a:spcPts val="0"/>
              </a:spcAft>
              <a:buSzPts val="11013"/>
              <a:buNone/>
              <a:defRPr sz="11013"/>
            </a:lvl2pPr>
            <a:lvl3pPr lvl="2" algn="ctr">
              <a:lnSpc>
                <a:spcPct val="100000"/>
              </a:lnSpc>
              <a:spcBef>
                <a:spcPts val="0"/>
              </a:spcBef>
              <a:spcAft>
                <a:spcPts val="0"/>
              </a:spcAft>
              <a:buSzPts val="11013"/>
              <a:buNone/>
              <a:defRPr sz="11013"/>
            </a:lvl3pPr>
            <a:lvl4pPr lvl="3" algn="ctr">
              <a:lnSpc>
                <a:spcPct val="100000"/>
              </a:lnSpc>
              <a:spcBef>
                <a:spcPts val="0"/>
              </a:spcBef>
              <a:spcAft>
                <a:spcPts val="0"/>
              </a:spcAft>
              <a:buSzPts val="11013"/>
              <a:buNone/>
              <a:defRPr sz="11013"/>
            </a:lvl4pPr>
            <a:lvl5pPr lvl="4" algn="ctr">
              <a:lnSpc>
                <a:spcPct val="100000"/>
              </a:lnSpc>
              <a:spcBef>
                <a:spcPts val="0"/>
              </a:spcBef>
              <a:spcAft>
                <a:spcPts val="0"/>
              </a:spcAft>
              <a:buSzPts val="11013"/>
              <a:buNone/>
              <a:defRPr sz="11013"/>
            </a:lvl5pPr>
            <a:lvl6pPr lvl="5" algn="ctr">
              <a:lnSpc>
                <a:spcPct val="100000"/>
              </a:lnSpc>
              <a:spcBef>
                <a:spcPts val="0"/>
              </a:spcBef>
              <a:spcAft>
                <a:spcPts val="0"/>
              </a:spcAft>
              <a:buSzPts val="11013"/>
              <a:buNone/>
              <a:defRPr sz="11013"/>
            </a:lvl6pPr>
            <a:lvl7pPr lvl="6" algn="ctr">
              <a:lnSpc>
                <a:spcPct val="100000"/>
              </a:lnSpc>
              <a:spcBef>
                <a:spcPts val="0"/>
              </a:spcBef>
              <a:spcAft>
                <a:spcPts val="0"/>
              </a:spcAft>
              <a:buSzPts val="11013"/>
              <a:buNone/>
              <a:defRPr sz="11013"/>
            </a:lvl7pPr>
            <a:lvl8pPr lvl="7" algn="ctr">
              <a:lnSpc>
                <a:spcPct val="100000"/>
              </a:lnSpc>
              <a:spcBef>
                <a:spcPts val="0"/>
              </a:spcBef>
              <a:spcAft>
                <a:spcPts val="0"/>
              </a:spcAft>
              <a:buSzPts val="11013"/>
              <a:buNone/>
              <a:defRPr sz="11013"/>
            </a:lvl8pPr>
            <a:lvl9pPr lvl="8" algn="ctr">
              <a:lnSpc>
                <a:spcPct val="100000"/>
              </a:lnSpc>
              <a:spcBef>
                <a:spcPts val="0"/>
              </a:spcBef>
              <a:spcAft>
                <a:spcPts val="0"/>
              </a:spcAft>
              <a:buSzPts val="11013"/>
              <a:buNone/>
              <a:defRPr sz="11013"/>
            </a:lvl9pPr>
          </a:lstStyle>
          <a:p/>
        </p:txBody>
      </p:sp>
      <p:sp>
        <p:nvSpPr>
          <p:cNvPr id="39" name="Google Shape;39;p9"/>
          <p:cNvSpPr txBox="1"/>
          <p:nvPr>
            <p:ph idx="2" type="body"/>
          </p:nvPr>
        </p:nvSpPr>
        <p:spPr>
          <a:xfrm>
            <a:off x="23709600" y="4634080"/>
            <a:ext cx="18417600" cy="23648700"/>
          </a:xfrm>
          <a:prstGeom prst="rect">
            <a:avLst/>
          </a:prstGeom>
        </p:spPr>
        <p:txBody>
          <a:bodyPr anchorCtr="0" anchor="ctr" bIns="479475" lIns="479475" spcFirstLastPara="1" rIns="479475" wrap="square" tIns="479475">
            <a:normAutofit/>
          </a:bodyPr>
          <a:lstStyle>
            <a:lvl1pPr indent="-828040" lvl="0" marL="457200">
              <a:spcBef>
                <a:spcPts val="0"/>
              </a:spcBef>
              <a:spcAft>
                <a:spcPts val="0"/>
              </a:spcAft>
              <a:buSzPts val="9440"/>
              <a:buChar char="●"/>
              <a:defRPr sz="9440"/>
            </a:lvl1pPr>
            <a:lvl2pPr indent="-694831" lvl="1" marL="914400">
              <a:spcBef>
                <a:spcPts val="0"/>
              </a:spcBef>
              <a:spcAft>
                <a:spcPts val="0"/>
              </a:spcAft>
              <a:buSzPts val="7342"/>
              <a:buChar char="○"/>
              <a:defRPr sz="7342"/>
            </a:lvl2pPr>
            <a:lvl3pPr indent="-694831" lvl="2" marL="1371600">
              <a:spcBef>
                <a:spcPts val="0"/>
              </a:spcBef>
              <a:spcAft>
                <a:spcPts val="0"/>
              </a:spcAft>
              <a:buSzPts val="7342"/>
              <a:buChar char="■"/>
              <a:defRPr sz="7342"/>
            </a:lvl3pPr>
            <a:lvl4pPr indent="-694831" lvl="3" marL="1828800">
              <a:spcBef>
                <a:spcPts val="0"/>
              </a:spcBef>
              <a:spcAft>
                <a:spcPts val="0"/>
              </a:spcAft>
              <a:buSzPts val="7342"/>
              <a:buChar char="●"/>
              <a:defRPr sz="7342"/>
            </a:lvl4pPr>
            <a:lvl5pPr indent="-694831" lvl="4" marL="2286000">
              <a:spcBef>
                <a:spcPts val="0"/>
              </a:spcBef>
              <a:spcAft>
                <a:spcPts val="0"/>
              </a:spcAft>
              <a:buSzPts val="7342"/>
              <a:buChar char="○"/>
              <a:defRPr sz="7342"/>
            </a:lvl5pPr>
            <a:lvl6pPr indent="-694831" lvl="5" marL="2743200">
              <a:spcBef>
                <a:spcPts val="0"/>
              </a:spcBef>
              <a:spcAft>
                <a:spcPts val="0"/>
              </a:spcAft>
              <a:buSzPts val="7342"/>
              <a:buChar char="■"/>
              <a:defRPr sz="7342"/>
            </a:lvl6pPr>
            <a:lvl7pPr indent="-694831" lvl="6" marL="3200400">
              <a:spcBef>
                <a:spcPts val="0"/>
              </a:spcBef>
              <a:spcAft>
                <a:spcPts val="0"/>
              </a:spcAft>
              <a:buSzPts val="7342"/>
              <a:buChar char="●"/>
              <a:defRPr sz="7342"/>
            </a:lvl7pPr>
            <a:lvl8pPr indent="-694831" lvl="7" marL="3657600">
              <a:spcBef>
                <a:spcPts val="0"/>
              </a:spcBef>
              <a:spcAft>
                <a:spcPts val="0"/>
              </a:spcAft>
              <a:buSzPts val="7342"/>
              <a:buChar char="○"/>
              <a:defRPr sz="7342"/>
            </a:lvl8pPr>
            <a:lvl9pPr indent="-694831" lvl="8" marL="4114800">
              <a:spcBef>
                <a:spcPts val="0"/>
              </a:spcBef>
              <a:spcAft>
                <a:spcPts val="0"/>
              </a:spcAft>
              <a:buSzPts val="7342"/>
              <a:buChar char="■"/>
              <a:defRPr sz="7342"/>
            </a:lvl9pPr>
          </a:lstStyle>
          <a:p/>
        </p:txBody>
      </p:sp>
      <p:sp>
        <p:nvSpPr>
          <p:cNvPr id="40" name="Google Shape;40;p9"/>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sz="5244"/>
            </a:lvl1pPr>
            <a:lvl2pPr lvl="1">
              <a:buNone/>
              <a:defRPr sz="5244"/>
            </a:lvl2pPr>
            <a:lvl3pPr lvl="2">
              <a:buNone/>
              <a:defRPr sz="5244"/>
            </a:lvl3pPr>
            <a:lvl4pPr lvl="3">
              <a:buNone/>
              <a:defRPr sz="5244"/>
            </a:lvl4pPr>
            <a:lvl5pPr lvl="4">
              <a:buNone/>
              <a:defRPr sz="5244"/>
            </a:lvl5pPr>
            <a:lvl6pPr lvl="5">
              <a:buNone/>
              <a:defRPr sz="5244"/>
            </a:lvl6pPr>
            <a:lvl7pPr lvl="6">
              <a:buNone/>
              <a:defRPr sz="5244"/>
            </a:lvl7pPr>
            <a:lvl8pPr lvl="7">
              <a:buNone/>
              <a:defRPr sz="5244"/>
            </a:lvl8pPr>
            <a:lvl9pPr lvl="8">
              <a:buNone/>
              <a:defRPr sz="5244"/>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1496160" y="27075680"/>
            <a:ext cx="28794300" cy="3872700"/>
          </a:xfrm>
          <a:prstGeom prst="rect">
            <a:avLst/>
          </a:prstGeom>
        </p:spPr>
        <p:txBody>
          <a:bodyPr anchorCtr="0" anchor="ctr" bIns="479475" lIns="479475" spcFirstLastPara="1" rIns="479475" wrap="square" tIns="479475">
            <a:normAutofit/>
          </a:bodyPr>
          <a:lstStyle>
            <a:lvl1pPr indent="-228600" lvl="0" marL="457200">
              <a:lnSpc>
                <a:spcPct val="100000"/>
              </a:lnSpc>
              <a:spcBef>
                <a:spcPts val="0"/>
              </a:spcBef>
              <a:spcAft>
                <a:spcPts val="0"/>
              </a:spcAft>
              <a:buSzPts val="9440"/>
              <a:buNone/>
              <a:defRPr sz="9440"/>
            </a:lvl1pPr>
          </a:lstStyle>
          <a:p/>
        </p:txBody>
      </p:sp>
      <p:sp>
        <p:nvSpPr>
          <p:cNvPr id="43" name="Google Shape;43;p10"/>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sz="5244"/>
            </a:lvl1pPr>
            <a:lvl2pPr lvl="1">
              <a:buNone/>
              <a:defRPr sz="5244"/>
            </a:lvl2pPr>
            <a:lvl3pPr lvl="2">
              <a:buNone/>
              <a:defRPr sz="5244"/>
            </a:lvl3pPr>
            <a:lvl4pPr lvl="3">
              <a:buNone/>
              <a:defRPr sz="5244"/>
            </a:lvl4pPr>
            <a:lvl5pPr lvl="4">
              <a:buNone/>
              <a:defRPr sz="5244"/>
            </a:lvl5pPr>
            <a:lvl6pPr lvl="5">
              <a:buNone/>
              <a:defRPr sz="5244"/>
            </a:lvl6pPr>
            <a:lvl7pPr lvl="6">
              <a:buNone/>
              <a:defRPr sz="5244"/>
            </a:lvl7pPr>
            <a:lvl8pPr lvl="7">
              <a:buNone/>
              <a:defRPr sz="5244"/>
            </a:lvl8pPr>
            <a:lvl9pPr lvl="8">
              <a:buNone/>
              <a:defRPr sz="5244"/>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1496160" y="7079200"/>
            <a:ext cx="40898700" cy="12566400"/>
          </a:xfrm>
          <a:prstGeom prst="rect">
            <a:avLst/>
          </a:prstGeom>
        </p:spPr>
        <p:txBody>
          <a:bodyPr anchorCtr="0" anchor="b" bIns="479475" lIns="479475" spcFirstLastPara="1" rIns="479475" wrap="square" tIns="479475">
            <a:normAutofit/>
          </a:bodyPr>
          <a:lstStyle>
            <a:lvl1pPr lvl="0" algn="ctr">
              <a:spcBef>
                <a:spcPts val="0"/>
              </a:spcBef>
              <a:spcAft>
                <a:spcPts val="0"/>
              </a:spcAft>
              <a:buSzPts val="62933"/>
              <a:buNone/>
              <a:defRPr sz="62933"/>
            </a:lvl1pPr>
            <a:lvl2pPr lvl="1" algn="ctr">
              <a:spcBef>
                <a:spcPts val="0"/>
              </a:spcBef>
              <a:spcAft>
                <a:spcPts val="0"/>
              </a:spcAft>
              <a:buSzPts val="62933"/>
              <a:buNone/>
              <a:defRPr sz="62933"/>
            </a:lvl2pPr>
            <a:lvl3pPr lvl="2" algn="ctr">
              <a:spcBef>
                <a:spcPts val="0"/>
              </a:spcBef>
              <a:spcAft>
                <a:spcPts val="0"/>
              </a:spcAft>
              <a:buSzPts val="62933"/>
              <a:buNone/>
              <a:defRPr sz="62933"/>
            </a:lvl3pPr>
            <a:lvl4pPr lvl="3" algn="ctr">
              <a:spcBef>
                <a:spcPts val="0"/>
              </a:spcBef>
              <a:spcAft>
                <a:spcPts val="0"/>
              </a:spcAft>
              <a:buSzPts val="62933"/>
              <a:buNone/>
              <a:defRPr sz="62933"/>
            </a:lvl4pPr>
            <a:lvl5pPr lvl="4" algn="ctr">
              <a:spcBef>
                <a:spcPts val="0"/>
              </a:spcBef>
              <a:spcAft>
                <a:spcPts val="0"/>
              </a:spcAft>
              <a:buSzPts val="62933"/>
              <a:buNone/>
              <a:defRPr sz="62933"/>
            </a:lvl5pPr>
            <a:lvl6pPr lvl="5" algn="ctr">
              <a:spcBef>
                <a:spcPts val="0"/>
              </a:spcBef>
              <a:spcAft>
                <a:spcPts val="0"/>
              </a:spcAft>
              <a:buSzPts val="62933"/>
              <a:buNone/>
              <a:defRPr sz="62933"/>
            </a:lvl6pPr>
            <a:lvl7pPr lvl="6" algn="ctr">
              <a:spcBef>
                <a:spcPts val="0"/>
              </a:spcBef>
              <a:spcAft>
                <a:spcPts val="0"/>
              </a:spcAft>
              <a:buSzPts val="62933"/>
              <a:buNone/>
              <a:defRPr sz="62933"/>
            </a:lvl7pPr>
            <a:lvl8pPr lvl="7" algn="ctr">
              <a:spcBef>
                <a:spcPts val="0"/>
              </a:spcBef>
              <a:spcAft>
                <a:spcPts val="0"/>
              </a:spcAft>
              <a:buSzPts val="62933"/>
              <a:buNone/>
              <a:defRPr sz="62933"/>
            </a:lvl8pPr>
            <a:lvl9pPr lvl="8" algn="ctr">
              <a:spcBef>
                <a:spcPts val="0"/>
              </a:spcBef>
              <a:spcAft>
                <a:spcPts val="0"/>
              </a:spcAft>
              <a:buSzPts val="62933"/>
              <a:buNone/>
              <a:defRPr sz="62933"/>
            </a:lvl9pPr>
          </a:lstStyle>
          <a:p>
            <a:r>
              <a:t>xx%</a:t>
            </a:r>
          </a:p>
        </p:txBody>
      </p:sp>
      <p:sp>
        <p:nvSpPr>
          <p:cNvPr id="46" name="Google Shape;46;p11"/>
          <p:cNvSpPr txBox="1"/>
          <p:nvPr>
            <p:ph idx="1" type="body"/>
          </p:nvPr>
        </p:nvSpPr>
        <p:spPr>
          <a:xfrm>
            <a:off x="1496160" y="20174240"/>
            <a:ext cx="40898700" cy="8325300"/>
          </a:xfrm>
          <a:prstGeom prst="rect">
            <a:avLst/>
          </a:prstGeom>
        </p:spPr>
        <p:txBody>
          <a:bodyPr anchorCtr="0" anchor="t" bIns="479475" lIns="479475" spcFirstLastPara="1" rIns="479475" wrap="square" tIns="479475">
            <a:normAutofit/>
          </a:bodyPr>
          <a:lstStyle>
            <a:lvl1pPr indent="-828040" lvl="0" marL="457200" algn="ctr">
              <a:spcBef>
                <a:spcPts val="0"/>
              </a:spcBef>
              <a:spcAft>
                <a:spcPts val="0"/>
              </a:spcAft>
              <a:buSzPts val="9440"/>
              <a:buChar char="●"/>
              <a:defRPr sz="9440"/>
            </a:lvl1pPr>
            <a:lvl2pPr indent="-694831" lvl="1" marL="914400" algn="ctr">
              <a:spcBef>
                <a:spcPts val="0"/>
              </a:spcBef>
              <a:spcAft>
                <a:spcPts val="0"/>
              </a:spcAft>
              <a:buSzPts val="7342"/>
              <a:buChar char="○"/>
              <a:defRPr sz="7342"/>
            </a:lvl2pPr>
            <a:lvl3pPr indent="-694831" lvl="2" marL="1371600" algn="ctr">
              <a:spcBef>
                <a:spcPts val="0"/>
              </a:spcBef>
              <a:spcAft>
                <a:spcPts val="0"/>
              </a:spcAft>
              <a:buSzPts val="7342"/>
              <a:buChar char="■"/>
              <a:defRPr sz="7342"/>
            </a:lvl3pPr>
            <a:lvl4pPr indent="-694831" lvl="3" marL="1828800" algn="ctr">
              <a:spcBef>
                <a:spcPts val="0"/>
              </a:spcBef>
              <a:spcAft>
                <a:spcPts val="0"/>
              </a:spcAft>
              <a:buSzPts val="7342"/>
              <a:buChar char="●"/>
              <a:defRPr sz="7342"/>
            </a:lvl4pPr>
            <a:lvl5pPr indent="-694831" lvl="4" marL="2286000" algn="ctr">
              <a:spcBef>
                <a:spcPts val="0"/>
              </a:spcBef>
              <a:spcAft>
                <a:spcPts val="0"/>
              </a:spcAft>
              <a:buSzPts val="7342"/>
              <a:buChar char="○"/>
              <a:defRPr sz="7342"/>
            </a:lvl5pPr>
            <a:lvl6pPr indent="-694831" lvl="5" marL="2743200" algn="ctr">
              <a:spcBef>
                <a:spcPts val="0"/>
              </a:spcBef>
              <a:spcAft>
                <a:spcPts val="0"/>
              </a:spcAft>
              <a:buSzPts val="7342"/>
              <a:buChar char="■"/>
              <a:defRPr sz="7342"/>
            </a:lvl6pPr>
            <a:lvl7pPr indent="-694831" lvl="6" marL="3200400" algn="ctr">
              <a:spcBef>
                <a:spcPts val="0"/>
              </a:spcBef>
              <a:spcAft>
                <a:spcPts val="0"/>
              </a:spcAft>
              <a:buSzPts val="7342"/>
              <a:buChar char="●"/>
              <a:defRPr sz="7342"/>
            </a:lvl7pPr>
            <a:lvl8pPr indent="-694831" lvl="7" marL="3657600" algn="ctr">
              <a:spcBef>
                <a:spcPts val="0"/>
              </a:spcBef>
              <a:spcAft>
                <a:spcPts val="0"/>
              </a:spcAft>
              <a:buSzPts val="7342"/>
              <a:buChar char="○"/>
              <a:defRPr sz="7342"/>
            </a:lvl8pPr>
            <a:lvl9pPr indent="-694831" lvl="8" marL="4114800" algn="ctr">
              <a:spcBef>
                <a:spcPts val="0"/>
              </a:spcBef>
              <a:spcAft>
                <a:spcPts val="0"/>
              </a:spcAft>
              <a:buSzPts val="7342"/>
              <a:buChar char="■"/>
              <a:defRPr sz="7342"/>
            </a:lvl9pPr>
          </a:lstStyle>
          <a:p/>
        </p:txBody>
      </p:sp>
      <p:sp>
        <p:nvSpPr>
          <p:cNvPr id="47" name="Google Shape;47;p11"/>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sz="5244"/>
            </a:lvl1pPr>
            <a:lvl2pPr lvl="1">
              <a:buNone/>
              <a:defRPr sz="5244"/>
            </a:lvl2pPr>
            <a:lvl3pPr lvl="2">
              <a:buNone/>
              <a:defRPr sz="5244"/>
            </a:lvl3pPr>
            <a:lvl4pPr lvl="3">
              <a:buNone/>
              <a:defRPr sz="5244"/>
            </a:lvl4pPr>
            <a:lvl5pPr lvl="4">
              <a:buNone/>
              <a:defRPr sz="5244"/>
            </a:lvl5pPr>
            <a:lvl6pPr lvl="5">
              <a:buNone/>
              <a:defRPr sz="5244"/>
            </a:lvl6pPr>
            <a:lvl7pPr lvl="6">
              <a:buNone/>
              <a:defRPr sz="5244"/>
            </a:lvl7pPr>
            <a:lvl8pPr lvl="7">
              <a:buNone/>
              <a:defRPr sz="5244"/>
            </a:lvl8pPr>
            <a:lvl9pPr lvl="8">
              <a:buNone/>
              <a:defRPr sz="5244"/>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40667798" y="29844588"/>
            <a:ext cx="2633700" cy="2519100"/>
          </a:xfrm>
          <a:prstGeom prst="rect">
            <a:avLst/>
          </a:prstGeom>
        </p:spPr>
        <p:txBody>
          <a:bodyPr anchorCtr="0" anchor="ctr" bIns="479475" lIns="479475" spcFirstLastPara="1" rIns="479475" wrap="square" tIns="479475">
            <a:normAutofit/>
          </a:bodyPr>
          <a:lstStyle>
            <a:lvl1pPr lvl="0">
              <a:buNone/>
              <a:defRPr sz="5244"/>
            </a:lvl1pPr>
            <a:lvl2pPr lvl="1">
              <a:buNone/>
              <a:defRPr sz="5244"/>
            </a:lvl2pPr>
            <a:lvl3pPr lvl="2">
              <a:buNone/>
              <a:defRPr sz="5244"/>
            </a:lvl3pPr>
            <a:lvl4pPr lvl="3">
              <a:buNone/>
              <a:defRPr sz="5244"/>
            </a:lvl4pPr>
            <a:lvl5pPr lvl="4">
              <a:buNone/>
              <a:defRPr sz="5244"/>
            </a:lvl5pPr>
            <a:lvl6pPr lvl="5">
              <a:buNone/>
              <a:defRPr sz="5244"/>
            </a:lvl6pPr>
            <a:lvl7pPr lvl="6">
              <a:buNone/>
              <a:defRPr sz="5244"/>
            </a:lvl7pPr>
            <a:lvl8pPr lvl="7">
              <a:buNone/>
              <a:defRPr sz="5244"/>
            </a:lvl8pPr>
            <a:lvl9pPr lvl="8">
              <a:buNone/>
              <a:defRPr sz="5244"/>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496160" y="2848160"/>
            <a:ext cx="40898700" cy="3665400"/>
          </a:xfrm>
          <a:prstGeom prst="rect">
            <a:avLst/>
          </a:prstGeom>
          <a:noFill/>
          <a:ln>
            <a:noFill/>
          </a:ln>
        </p:spPr>
        <p:txBody>
          <a:bodyPr anchorCtr="0" anchor="t" bIns="479475" lIns="479475" spcFirstLastPara="1" rIns="479475" wrap="square" tIns="479475">
            <a:normAutofit/>
          </a:bodyPr>
          <a:lstStyle>
            <a:lvl1pPr lvl="0">
              <a:spcBef>
                <a:spcPts val="0"/>
              </a:spcBef>
              <a:spcAft>
                <a:spcPts val="0"/>
              </a:spcAft>
              <a:buClr>
                <a:schemeClr val="dk1"/>
              </a:buClr>
              <a:buSzPts val="14684"/>
              <a:buNone/>
              <a:defRPr sz="14684">
                <a:solidFill>
                  <a:schemeClr val="dk1"/>
                </a:solidFill>
              </a:defRPr>
            </a:lvl1pPr>
            <a:lvl2pPr lvl="1">
              <a:spcBef>
                <a:spcPts val="0"/>
              </a:spcBef>
              <a:spcAft>
                <a:spcPts val="0"/>
              </a:spcAft>
              <a:buClr>
                <a:schemeClr val="dk1"/>
              </a:buClr>
              <a:buSzPts val="14684"/>
              <a:buNone/>
              <a:defRPr sz="14684">
                <a:solidFill>
                  <a:schemeClr val="dk1"/>
                </a:solidFill>
              </a:defRPr>
            </a:lvl2pPr>
            <a:lvl3pPr lvl="2">
              <a:spcBef>
                <a:spcPts val="0"/>
              </a:spcBef>
              <a:spcAft>
                <a:spcPts val="0"/>
              </a:spcAft>
              <a:buClr>
                <a:schemeClr val="dk1"/>
              </a:buClr>
              <a:buSzPts val="14684"/>
              <a:buNone/>
              <a:defRPr sz="14684">
                <a:solidFill>
                  <a:schemeClr val="dk1"/>
                </a:solidFill>
              </a:defRPr>
            </a:lvl3pPr>
            <a:lvl4pPr lvl="3">
              <a:spcBef>
                <a:spcPts val="0"/>
              </a:spcBef>
              <a:spcAft>
                <a:spcPts val="0"/>
              </a:spcAft>
              <a:buClr>
                <a:schemeClr val="dk1"/>
              </a:buClr>
              <a:buSzPts val="14684"/>
              <a:buNone/>
              <a:defRPr sz="14684">
                <a:solidFill>
                  <a:schemeClr val="dk1"/>
                </a:solidFill>
              </a:defRPr>
            </a:lvl4pPr>
            <a:lvl5pPr lvl="4">
              <a:spcBef>
                <a:spcPts val="0"/>
              </a:spcBef>
              <a:spcAft>
                <a:spcPts val="0"/>
              </a:spcAft>
              <a:buClr>
                <a:schemeClr val="dk1"/>
              </a:buClr>
              <a:buSzPts val="14684"/>
              <a:buNone/>
              <a:defRPr sz="14684">
                <a:solidFill>
                  <a:schemeClr val="dk1"/>
                </a:solidFill>
              </a:defRPr>
            </a:lvl5pPr>
            <a:lvl6pPr lvl="5">
              <a:spcBef>
                <a:spcPts val="0"/>
              </a:spcBef>
              <a:spcAft>
                <a:spcPts val="0"/>
              </a:spcAft>
              <a:buClr>
                <a:schemeClr val="dk1"/>
              </a:buClr>
              <a:buSzPts val="14684"/>
              <a:buNone/>
              <a:defRPr sz="14684">
                <a:solidFill>
                  <a:schemeClr val="dk1"/>
                </a:solidFill>
              </a:defRPr>
            </a:lvl6pPr>
            <a:lvl7pPr lvl="6">
              <a:spcBef>
                <a:spcPts val="0"/>
              </a:spcBef>
              <a:spcAft>
                <a:spcPts val="0"/>
              </a:spcAft>
              <a:buClr>
                <a:schemeClr val="dk1"/>
              </a:buClr>
              <a:buSzPts val="14684"/>
              <a:buNone/>
              <a:defRPr sz="14684">
                <a:solidFill>
                  <a:schemeClr val="dk1"/>
                </a:solidFill>
              </a:defRPr>
            </a:lvl7pPr>
            <a:lvl8pPr lvl="7">
              <a:spcBef>
                <a:spcPts val="0"/>
              </a:spcBef>
              <a:spcAft>
                <a:spcPts val="0"/>
              </a:spcAft>
              <a:buClr>
                <a:schemeClr val="dk1"/>
              </a:buClr>
              <a:buSzPts val="14684"/>
              <a:buNone/>
              <a:defRPr sz="14684">
                <a:solidFill>
                  <a:schemeClr val="dk1"/>
                </a:solidFill>
              </a:defRPr>
            </a:lvl8pPr>
            <a:lvl9pPr lvl="8">
              <a:spcBef>
                <a:spcPts val="0"/>
              </a:spcBef>
              <a:spcAft>
                <a:spcPts val="0"/>
              </a:spcAft>
              <a:buClr>
                <a:schemeClr val="dk1"/>
              </a:buClr>
              <a:buSzPts val="14684"/>
              <a:buNone/>
              <a:defRPr sz="14684">
                <a:solidFill>
                  <a:schemeClr val="dk1"/>
                </a:solidFill>
              </a:defRPr>
            </a:lvl9pPr>
          </a:lstStyle>
          <a:p/>
        </p:txBody>
      </p:sp>
      <p:sp>
        <p:nvSpPr>
          <p:cNvPr id="7" name="Google Shape;7;p1"/>
          <p:cNvSpPr txBox="1"/>
          <p:nvPr>
            <p:ph idx="1" type="body"/>
          </p:nvPr>
        </p:nvSpPr>
        <p:spPr>
          <a:xfrm>
            <a:off x="1496160" y="7375840"/>
            <a:ext cx="40898700" cy="21865200"/>
          </a:xfrm>
          <a:prstGeom prst="rect">
            <a:avLst/>
          </a:prstGeom>
          <a:noFill/>
          <a:ln>
            <a:noFill/>
          </a:ln>
        </p:spPr>
        <p:txBody>
          <a:bodyPr anchorCtr="0" anchor="t" bIns="479475" lIns="479475" spcFirstLastPara="1" rIns="479475" wrap="square" tIns="479475">
            <a:normAutofit/>
          </a:bodyPr>
          <a:lstStyle>
            <a:lvl1pPr indent="-828040" lvl="0" marL="457200">
              <a:lnSpc>
                <a:spcPct val="115000"/>
              </a:lnSpc>
              <a:spcBef>
                <a:spcPts val="0"/>
              </a:spcBef>
              <a:spcAft>
                <a:spcPts val="0"/>
              </a:spcAft>
              <a:buClr>
                <a:schemeClr val="dk2"/>
              </a:buClr>
              <a:buSzPts val="9440"/>
              <a:buChar char="●"/>
              <a:defRPr sz="9440">
                <a:solidFill>
                  <a:schemeClr val="dk2"/>
                </a:solidFill>
              </a:defRPr>
            </a:lvl1pPr>
            <a:lvl2pPr indent="-694831" lvl="1" marL="914400">
              <a:lnSpc>
                <a:spcPct val="115000"/>
              </a:lnSpc>
              <a:spcBef>
                <a:spcPts val="0"/>
              </a:spcBef>
              <a:spcAft>
                <a:spcPts val="0"/>
              </a:spcAft>
              <a:buClr>
                <a:schemeClr val="dk2"/>
              </a:buClr>
              <a:buSzPts val="7342"/>
              <a:buChar char="○"/>
              <a:defRPr sz="7342">
                <a:solidFill>
                  <a:schemeClr val="dk2"/>
                </a:solidFill>
              </a:defRPr>
            </a:lvl2pPr>
            <a:lvl3pPr indent="-694831" lvl="2" marL="1371600">
              <a:lnSpc>
                <a:spcPct val="115000"/>
              </a:lnSpc>
              <a:spcBef>
                <a:spcPts val="0"/>
              </a:spcBef>
              <a:spcAft>
                <a:spcPts val="0"/>
              </a:spcAft>
              <a:buClr>
                <a:schemeClr val="dk2"/>
              </a:buClr>
              <a:buSzPts val="7342"/>
              <a:buChar char="■"/>
              <a:defRPr sz="7342">
                <a:solidFill>
                  <a:schemeClr val="dk2"/>
                </a:solidFill>
              </a:defRPr>
            </a:lvl3pPr>
            <a:lvl4pPr indent="-694831" lvl="3" marL="1828800">
              <a:lnSpc>
                <a:spcPct val="115000"/>
              </a:lnSpc>
              <a:spcBef>
                <a:spcPts val="0"/>
              </a:spcBef>
              <a:spcAft>
                <a:spcPts val="0"/>
              </a:spcAft>
              <a:buClr>
                <a:schemeClr val="dk2"/>
              </a:buClr>
              <a:buSzPts val="7342"/>
              <a:buChar char="●"/>
              <a:defRPr sz="7342">
                <a:solidFill>
                  <a:schemeClr val="dk2"/>
                </a:solidFill>
              </a:defRPr>
            </a:lvl4pPr>
            <a:lvl5pPr indent="-694831" lvl="4" marL="2286000">
              <a:lnSpc>
                <a:spcPct val="115000"/>
              </a:lnSpc>
              <a:spcBef>
                <a:spcPts val="0"/>
              </a:spcBef>
              <a:spcAft>
                <a:spcPts val="0"/>
              </a:spcAft>
              <a:buClr>
                <a:schemeClr val="dk2"/>
              </a:buClr>
              <a:buSzPts val="7342"/>
              <a:buChar char="○"/>
              <a:defRPr sz="7342">
                <a:solidFill>
                  <a:schemeClr val="dk2"/>
                </a:solidFill>
              </a:defRPr>
            </a:lvl5pPr>
            <a:lvl6pPr indent="-694831" lvl="5" marL="2743200">
              <a:lnSpc>
                <a:spcPct val="115000"/>
              </a:lnSpc>
              <a:spcBef>
                <a:spcPts val="0"/>
              </a:spcBef>
              <a:spcAft>
                <a:spcPts val="0"/>
              </a:spcAft>
              <a:buClr>
                <a:schemeClr val="dk2"/>
              </a:buClr>
              <a:buSzPts val="7342"/>
              <a:buChar char="■"/>
              <a:defRPr sz="7342">
                <a:solidFill>
                  <a:schemeClr val="dk2"/>
                </a:solidFill>
              </a:defRPr>
            </a:lvl6pPr>
            <a:lvl7pPr indent="-694831" lvl="6" marL="3200400">
              <a:lnSpc>
                <a:spcPct val="115000"/>
              </a:lnSpc>
              <a:spcBef>
                <a:spcPts val="0"/>
              </a:spcBef>
              <a:spcAft>
                <a:spcPts val="0"/>
              </a:spcAft>
              <a:buClr>
                <a:schemeClr val="dk2"/>
              </a:buClr>
              <a:buSzPts val="7342"/>
              <a:buChar char="●"/>
              <a:defRPr sz="7342">
                <a:solidFill>
                  <a:schemeClr val="dk2"/>
                </a:solidFill>
              </a:defRPr>
            </a:lvl7pPr>
            <a:lvl8pPr indent="-694831" lvl="7" marL="3657600">
              <a:lnSpc>
                <a:spcPct val="115000"/>
              </a:lnSpc>
              <a:spcBef>
                <a:spcPts val="0"/>
              </a:spcBef>
              <a:spcAft>
                <a:spcPts val="0"/>
              </a:spcAft>
              <a:buClr>
                <a:schemeClr val="dk2"/>
              </a:buClr>
              <a:buSzPts val="7342"/>
              <a:buChar char="○"/>
              <a:defRPr sz="7342">
                <a:solidFill>
                  <a:schemeClr val="dk2"/>
                </a:solidFill>
              </a:defRPr>
            </a:lvl8pPr>
            <a:lvl9pPr indent="-694831" lvl="8" marL="4114800">
              <a:lnSpc>
                <a:spcPct val="115000"/>
              </a:lnSpc>
              <a:spcBef>
                <a:spcPts val="0"/>
              </a:spcBef>
              <a:spcAft>
                <a:spcPts val="0"/>
              </a:spcAft>
              <a:buClr>
                <a:schemeClr val="dk2"/>
              </a:buClr>
              <a:buSzPts val="7342"/>
              <a:buChar char="■"/>
              <a:defRPr sz="7342">
                <a:solidFill>
                  <a:schemeClr val="dk2"/>
                </a:solidFill>
              </a:defRPr>
            </a:lvl9pPr>
          </a:lstStyle>
          <a:p/>
        </p:txBody>
      </p:sp>
      <p:sp>
        <p:nvSpPr>
          <p:cNvPr id="8" name="Google Shape;8;p1"/>
          <p:cNvSpPr txBox="1"/>
          <p:nvPr>
            <p:ph idx="12" type="sldNum"/>
          </p:nvPr>
        </p:nvSpPr>
        <p:spPr>
          <a:xfrm>
            <a:off x="40667798" y="29844588"/>
            <a:ext cx="2633700" cy="2519100"/>
          </a:xfrm>
          <a:prstGeom prst="rect">
            <a:avLst/>
          </a:prstGeom>
          <a:noFill/>
          <a:ln>
            <a:noFill/>
          </a:ln>
        </p:spPr>
        <p:txBody>
          <a:bodyPr anchorCtr="0" anchor="ctr" bIns="479475" lIns="479475" spcFirstLastPara="1" rIns="479475" wrap="square" tIns="479475">
            <a:normAutofit/>
          </a:bodyPr>
          <a:lstStyle>
            <a:lvl1pPr lvl="0" algn="r">
              <a:buNone/>
              <a:defRPr sz="5244">
                <a:solidFill>
                  <a:schemeClr val="dk2"/>
                </a:solidFill>
              </a:defRPr>
            </a:lvl1pPr>
            <a:lvl2pPr lvl="1" algn="r">
              <a:buNone/>
              <a:defRPr sz="5244">
                <a:solidFill>
                  <a:schemeClr val="dk2"/>
                </a:solidFill>
              </a:defRPr>
            </a:lvl2pPr>
            <a:lvl3pPr lvl="2" algn="r">
              <a:buNone/>
              <a:defRPr sz="5244">
                <a:solidFill>
                  <a:schemeClr val="dk2"/>
                </a:solidFill>
              </a:defRPr>
            </a:lvl3pPr>
            <a:lvl4pPr lvl="3" algn="r">
              <a:buNone/>
              <a:defRPr sz="5244">
                <a:solidFill>
                  <a:schemeClr val="dk2"/>
                </a:solidFill>
              </a:defRPr>
            </a:lvl4pPr>
            <a:lvl5pPr lvl="4" algn="r">
              <a:buNone/>
              <a:defRPr sz="5244">
                <a:solidFill>
                  <a:schemeClr val="dk2"/>
                </a:solidFill>
              </a:defRPr>
            </a:lvl5pPr>
            <a:lvl6pPr lvl="5" algn="r">
              <a:buNone/>
              <a:defRPr sz="5244">
                <a:solidFill>
                  <a:schemeClr val="dk2"/>
                </a:solidFill>
              </a:defRPr>
            </a:lvl6pPr>
            <a:lvl7pPr lvl="6" algn="r">
              <a:buNone/>
              <a:defRPr sz="5244">
                <a:solidFill>
                  <a:schemeClr val="dk2"/>
                </a:solidFill>
              </a:defRPr>
            </a:lvl7pPr>
            <a:lvl8pPr lvl="7" algn="r">
              <a:buNone/>
              <a:defRPr sz="5244">
                <a:solidFill>
                  <a:schemeClr val="dk2"/>
                </a:solidFill>
              </a:defRPr>
            </a:lvl8pPr>
            <a:lvl9pPr lvl="8" algn="r">
              <a:buNone/>
              <a:defRPr sz="5244">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title"/>
          </p:nvPr>
        </p:nvSpPr>
        <p:spPr>
          <a:xfrm>
            <a:off x="6861225" y="328100"/>
            <a:ext cx="21821700" cy="3394800"/>
          </a:xfrm>
          <a:prstGeom prst="rect">
            <a:avLst/>
          </a:prstGeom>
        </p:spPr>
        <p:txBody>
          <a:bodyPr anchorCtr="0" anchor="t" bIns="479475" lIns="479475" spcFirstLastPara="1" rIns="479475" wrap="square" tIns="479475">
            <a:noAutofit/>
          </a:bodyPr>
          <a:lstStyle/>
          <a:p>
            <a:pPr indent="0" lvl="0" marL="0" rtl="0" algn="l">
              <a:spcBef>
                <a:spcPts val="0"/>
              </a:spcBef>
              <a:spcAft>
                <a:spcPts val="0"/>
              </a:spcAft>
              <a:buSzPts val="990"/>
              <a:buNone/>
            </a:pPr>
            <a:r>
              <a:rPr lang="en" sz="12316">
                <a:solidFill>
                  <a:srgbClr val="1C4587"/>
                </a:solidFill>
                <a:latin typeface="Comfortaa"/>
                <a:ea typeface="Comfortaa"/>
                <a:cs typeface="Comfortaa"/>
                <a:sym typeface="Comfortaa"/>
              </a:rPr>
              <a:t>FHE</a:t>
            </a:r>
            <a:r>
              <a:rPr lang="en" sz="12316">
                <a:solidFill>
                  <a:srgbClr val="7F6000"/>
                </a:solidFill>
                <a:latin typeface="Comfortaa"/>
                <a:ea typeface="Comfortaa"/>
                <a:cs typeface="Comfortaa"/>
                <a:sym typeface="Comfortaa"/>
              </a:rPr>
              <a:t>:</a:t>
            </a:r>
            <a:r>
              <a:rPr lang="en" sz="12316">
                <a:latin typeface="Comfortaa"/>
                <a:ea typeface="Comfortaa"/>
                <a:cs typeface="Comfortaa"/>
                <a:sym typeface="Comfortaa"/>
              </a:rPr>
              <a:t> </a:t>
            </a:r>
            <a:r>
              <a:rPr lang="en" sz="12316">
                <a:solidFill>
                  <a:srgbClr val="1C4587"/>
                </a:solidFill>
                <a:latin typeface="Comfortaa"/>
                <a:ea typeface="Comfortaa"/>
                <a:cs typeface="Comfortaa"/>
                <a:sym typeface="Comfortaa"/>
              </a:rPr>
              <a:t>Encryption through Scheme Switching</a:t>
            </a:r>
            <a:endParaRPr sz="12316">
              <a:solidFill>
                <a:srgbClr val="1C4587"/>
              </a:solidFill>
              <a:latin typeface="Comfortaa"/>
              <a:ea typeface="Comfortaa"/>
              <a:cs typeface="Comfortaa"/>
              <a:sym typeface="Comfortaa"/>
            </a:endParaRPr>
          </a:p>
        </p:txBody>
      </p:sp>
      <p:pic>
        <p:nvPicPr>
          <p:cNvPr id="55" name="Google Shape;55;p13" title="KSULogo.svg.png"/>
          <p:cNvPicPr preferRelativeResize="0"/>
          <p:nvPr/>
        </p:nvPicPr>
        <p:blipFill>
          <a:blip r:embed="rId3">
            <a:alphaModFix/>
          </a:blip>
          <a:stretch>
            <a:fillRect/>
          </a:stretch>
        </p:blipFill>
        <p:spPr>
          <a:xfrm>
            <a:off x="328075" y="430000"/>
            <a:ext cx="6204438" cy="4188000"/>
          </a:xfrm>
          <a:prstGeom prst="rect">
            <a:avLst/>
          </a:prstGeom>
          <a:noFill/>
          <a:ln>
            <a:noFill/>
          </a:ln>
        </p:spPr>
      </p:pic>
      <p:sp>
        <p:nvSpPr>
          <p:cNvPr id="56" name="Google Shape;56;p13"/>
          <p:cNvSpPr txBox="1"/>
          <p:nvPr/>
        </p:nvSpPr>
        <p:spPr>
          <a:xfrm>
            <a:off x="18901400" y="4827400"/>
            <a:ext cx="24741900" cy="4188000"/>
          </a:xfrm>
          <a:prstGeom prst="rect">
            <a:avLst/>
          </a:prstGeom>
          <a:noFill/>
          <a:ln cap="flat" cmpd="sng" w="76200">
            <a:solidFill>
              <a:srgbClr val="1C4587"/>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5000">
                <a:solidFill>
                  <a:srgbClr val="7F6000"/>
                </a:solidFill>
              </a:rPr>
              <a:t>       </a:t>
            </a:r>
            <a:r>
              <a:rPr b="1" lang="en" sz="5000" u="sng">
                <a:solidFill>
                  <a:srgbClr val="1C4587"/>
                </a:solidFill>
              </a:rPr>
              <a:t>Pros of CKKS</a:t>
            </a:r>
            <a:r>
              <a:rPr b="1" lang="en" sz="5000">
                <a:solidFill>
                  <a:srgbClr val="7F6000"/>
                </a:solidFill>
              </a:rPr>
              <a:t>         </a:t>
            </a:r>
            <a:r>
              <a:rPr b="1" lang="en" sz="5000" u="sng">
                <a:solidFill>
                  <a:srgbClr val="7F6000"/>
                </a:solidFill>
              </a:rPr>
              <a:t>Cons of CKKS</a:t>
            </a:r>
            <a:r>
              <a:rPr b="1" lang="en" sz="5000">
                <a:solidFill>
                  <a:srgbClr val="7F6000"/>
                </a:solidFill>
              </a:rPr>
              <a:t>         </a:t>
            </a:r>
            <a:r>
              <a:rPr b="1" lang="en" sz="5000" u="sng">
                <a:solidFill>
                  <a:srgbClr val="1C4587"/>
                </a:solidFill>
              </a:rPr>
              <a:t>Pros of FHEW</a:t>
            </a:r>
            <a:r>
              <a:rPr b="1" lang="en" sz="5000">
                <a:solidFill>
                  <a:srgbClr val="1C4587"/>
                </a:solidFill>
              </a:rPr>
              <a:t> </a:t>
            </a:r>
            <a:r>
              <a:rPr b="1" lang="en" sz="5000">
                <a:solidFill>
                  <a:srgbClr val="7F6000"/>
                </a:solidFill>
              </a:rPr>
              <a:t>       </a:t>
            </a:r>
            <a:r>
              <a:rPr b="1" lang="en" sz="5000" u="sng">
                <a:solidFill>
                  <a:srgbClr val="7F6000"/>
                </a:solidFill>
              </a:rPr>
              <a:t>Cons of FHEW</a:t>
            </a:r>
            <a:endParaRPr b="1" sz="5000" u="sng">
              <a:solidFill>
                <a:srgbClr val="7F6000"/>
              </a:solidFill>
            </a:endParaRPr>
          </a:p>
          <a:p>
            <a:pPr indent="-463550" lvl="0" marL="457200" rtl="0" algn="l">
              <a:spcBef>
                <a:spcPts val="0"/>
              </a:spcBef>
              <a:spcAft>
                <a:spcPts val="0"/>
              </a:spcAft>
              <a:buClr>
                <a:srgbClr val="7F6000"/>
              </a:buClr>
              <a:buSzPts val="3700"/>
              <a:buChar char="●"/>
            </a:pPr>
            <a:r>
              <a:rPr lang="en" sz="3700">
                <a:solidFill>
                  <a:srgbClr val="7F6000"/>
                </a:solidFill>
              </a:rPr>
              <a:t>Fast vector arithmetic               </a:t>
            </a:r>
            <a:endParaRPr sz="3700">
              <a:solidFill>
                <a:srgbClr val="7F6000"/>
              </a:solidFill>
            </a:endParaRPr>
          </a:p>
          <a:p>
            <a:pPr indent="-463550" lvl="0" marL="457200" rtl="0" algn="l">
              <a:spcBef>
                <a:spcPts val="0"/>
              </a:spcBef>
              <a:spcAft>
                <a:spcPts val="0"/>
              </a:spcAft>
              <a:buClr>
                <a:srgbClr val="7F6000"/>
              </a:buClr>
              <a:buSzPts val="3700"/>
              <a:buChar char="●"/>
            </a:pPr>
            <a:r>
              <a:rPr lang="en" sz="3700">
                <a:solidFill>
                  <a:srgbClr val="7F6000"/>
                </a:solidFill>
              </a:rPr>
              <a:t>Handles real numbers natively</a:t>
            </a:r>
            <a:endParaRPr sz="3700">
              <a:solidFill>
                <a:srgbClr val="7F6000"/>
              </a:solidFill>
            </a:endParaRPr>
          </a:p>
          <a:p>
            <a:pPr indent="-463550" lvl="0" marL="457200" rtl="0" algn="l">
              <a:lnSpc>
                <a:spcPct val="115000"/>
              </a:lnSpc>
              <a:spcBef>
                <a:spcPts val="0"/>
              </a:spcBef>
              <a:spcAft>
                <a:spcPts val="0"/>
              </a:spcAft>
              <a:buClr>
                <a:srgbClr val="7F6000"/>
              </a:buClr>
              <a:buSzPts val="3700"/>
              <a:buChar char="●"/>
            </a:pPr>
            <a:r>
              <a:rPr lang="en" sz="3700">
                <a:solidFill>
                  <a:srgbClr val="7F6000"/>
                </a:solidFill>
              </a:rPr>
              <a:t>SIMD-style slot packing</a:t>
            </a:r>
            <a:endParaRPr sz="3700">
              <a:solidFill>
                <a:srgbClr val="7F6000"/>
              </a:solidFill>
            </a:endParaRPr>
          </a:p>
          <a:p>
            <a:pPr indent="-463550" lvl="0" marL="457200" rtl="0" algn="l">
              <a:spcBef>
                <a:spcPts val="0"/>
              </a:spcBef>
              <a:spcAft>
                <a:spcPts val="0"/>
              </a:spcAft>
              <a:buClr>
                <a:srgbClr val="7F6000"/>
              </a:buClr>
              <a:buSzPts val="3700"/>
              <a:buChar char="●"/>
            </a:pPr>
            <a:r>
              <a:rPr lang="en" sz="3700">
                <a:solidFill>
                  <a:srgbClr val="7F6000"/>
                </a:solidFill>
              </a:rPr>
              <a:t>Great for ML / statistics</a:t>
            </a:r>
            <a:endParaRPr sz="3700">
              <a:solidFill>
                <a:srgbClr val="7F6000"/>
              </a:solidFill>
            </a:endParaRPr>
          </a:p>
          <a:p>
            <a:pPr indent="0" lvl="0" marL="0" rtl="0" algn="l">
              <a:spcBef>
                <a:spcPts val="0"/>
              </a:spcBef>
              <a:spcAft>
                <a:spcPts val="0"/>
              </a:spcAft>
              <a:buNone/>
            </a:pPr>
            <a:r>
              <a:t/>
            </a:r>
            <a:endParaRPr sz="3800">
              <a:solidFill>
                <a:srgbClr val="7F6000"/>
              </a:solidFill>
            </a:endParaRPr>
          </a:p>
        </p:txBody>
      </p:sp>
      <p:sp>
        <p:nvSpPr>
          <p:cNvPr id="57" name="Google Shape;57;p13"/>
          <p:cNvSpPr txBox="1"/>
          <p:nvPr/>
        </p:nvSpPr>
        <p:spPr>
          <a:xfrm>
            <a:off x="328100" y="25582900"/>
            <a:ext cx="18327300" cy="7250700"/>
          </a:xfrm>
          <a:prstGeom prst="rect">
            <a:avLst/>
          </a:prstGeom>
          <a:noFill/>
          <a:ln cap="flat" cmpd="sng" w="76200">
            <a:solidFill>
              <a:srgbClr val="1C458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5000" u="sng">
                <a:solidFill>
                  <a:srgbClr val="1C4587"/>
                </a:solidFill>
              </a:rPr>
              <a:t>What is scheme switching?</a:t>
            </a:r>
            <a:endParaRPr b="1" sz="5000" u="sng">
              <a:solidFill>
                <a:srgbClr val="1C4587"/>
              </a:solidFill>
            </a:endParaRPr>
          </a:p>
          <a:p>
            <a:pPr indent="0" lvl="0" marL="0" rtl="0" algn="l">
              <a:lnSpc>
                <a:spcPct val="100000"/>
              </a:lnSpc>
              <a:spcBef>
                <a:spcPts val="0"/>
              </a:spcBef>
              <a:spcAft>
                <a:spcPts val="0"/>
              </a:spcAft>
              <a:buNone/>
            </a:pPr>
            <a:r>
              <a:rPr lang="en" sz="4400">
                <a:solidFill>
                  <a:schemeClr val="dk1"/>
                </a:solidFill>
                <a:latin typeface="Times New Roman"/>
                <a:ea typeface="Times New Roman"/>
                <a:cs typeface="Times New Roman"/>
                <a:sym typeface="Times New Roman"/>
              </a:rPr>
              <a:t>FHE relies on taking data and converting it into “ciphertext” that has been encoded so that it is unreadable but able to be operated on by the scheme that has encoded it. However, schemes are very specialized with limited use cases. Switching between schemes would require a full decryption of ciphertext and reencryption into the new scheme’s specific pattern, which is costly and slow.</a:t>
            </a:r>
            <a:endParaRPr sz="4400">
              <a:solidFill>
                <a:schemeClr val="dk1"/>
              </a:solidFill>
              <a:latin typeface="Times New Roman"/>
              <a:ea typeface="Times New Roman"/>
              <a:cs typeface="Times New Roman"/>
              <a:sym typeface="Times New Roman"/>
            </a:endParaRPr>
          </a:p>
          <a:p>
            <a:pPr indent="0" lvl="0" marL="0" rtl="0" algn="l">
              <a:lnSpc>
                <a:spcPct val="100000"/>
              </a:lnSpc>
              <a:spcBef>
                <a:spcPts val="6293"/>
              </a:spcBef>
              <a:spcAft>
                <a:spcPts val="6293"/>
              </a:spcAft>
              <a:buClr>
                <a:schemeClr val="dk1"/>
              </a:buClr>
              <a:buSzPts val="1100"/>
              <a:buFont typeface="Arial"/>
              <a:buNone/>
            </a:pPr>
            <a:r>
              <a:rPr lang="en" sz="4400">
                <a:solidFill>
                  <a:schemeClr val="dk1"/>
                </a:solidFill>
                <a:latin typeface="Times New Roman"/>
                <a:ea typeface="Times New Roman"/>
                <a:cs typeface="Times New Roman"/>
                <a:sym typeface="Times New Roman"/>
              </a:rPr>
              <a:t>Scheme switching aims to mitigate this problem by converting from on</a:t>
            </a:r>
            <a:r>
              <a:rPr lang="en" sz="4400">
                <a:solidFill>
                  <a:schemeClr val="dk1"/>
                </a:solidFill>
                <a:latin typeface="Times New Roman"/>
                <a:ea typeface="Times New Roman"/>
                <a:cs typeface="Times New Roman"/>
                <a:sym typeface="Times New Roman"/>
              </a:rPr>
              <a:t>e</a:t>
            </a:r>
            <a:r>
              <a:rPr lang="en" sz="4400">
                <a:solidFill>
                  <a:schemeClr val="dk1"/>
                </a:solidFill>
                <a:latin typeface="Times New Roman"/>
                <a:ea typeface="Times New Roman"/>
                <a:cs typeface="Times New Roman"/>
                <a:sym typeface="Times New Roman"/>
              </a:rPr>
              <a:t> scheme’s ciphertext to another’s without ever decrypting the original data, saving time and allowing for a much more </a:t>
            </a:r>
            <a:r>
              <a:rPr lang="en" sz="4400">
                <a:solidFill>
                  <a:schemeClr val="dk1"/>
                </a:solidFill>
                <a:latin typeface="Times New Roman"/>
                <a:ea typeface="Times New Roman"/>
                <a:cs typeface="Times New Roman"/>
                <a:sym typeface="Times New Roman"/>
              </a:rPr>
              <a:t>versatile</a:t>
            </a:r>
            <a:r>
              <a:rPr lang="en" sz="4400">
                <a:solidFill>
                  <a:schemeClr val="dk1"/>
                </a:solidFill>
                <a:latin typeface="Times New Roman"/>
                <a:ea typeface="Times New Roman"/>
                <a:cs typeface="Times New Roman"/>
                <a:sym typeface="Times New Roman"/>
              </a:rPr>
              <a:t> multi-scheme structure.</a:t>
            </a:r>
            <a:endParaRPr sz="4400">
              <a:solidFill>
                <a:schemeClr val="dk1"/>
              </a:solidFill>
              <a:latin typeface="Times New Roman"/>
              <a:ea typeface="Times New Roman"/>
              <a:cs typeface="Times New Roman"/>
              <a:sym typeface="Times New Roman"/>
            </a:endParaRPr>
          </a:p>
        </p:txBody>
      </p:sp>
      <p:sp>
        <p:nvSpPr>
          <p:cNvPr id="58" name="Google Shape;58;p13"/>
          <p:cNvSpPr txBox="1"/>
          <p:nvPr/>
        </p:nvSpPr>
        <p:spPr>
          <a:xfrm>
            <a:off x="18901400" y="18022000"/>
            <a:ext cx="24741900" cy="8949600"/>
          </a:xfrm>
          <a:prstGeom prst="rect">
            <a:avLst/>
          </a:prstGeom>
          <a:noFill/>
          <a:ln cap="flat" cmpd="sng" w="76200">
            <a:solidFill>
              <a:srgbClr val="1C458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5000" u="sng">
                <a:solidFill>
                  <a:srgbClr val="7F6000"/>
                </a:solidFill>
              </a:rPr>
              <a:t>CKKS vs TFHE Performance Results</a:t>
            </a:r>
            <a:endParaRPr sz="5000">
              <a:solidFill>
                <a:srgbClr val="7F6000"/>
              </a:solidFill>
            </a:endParaRPr>
          </a:p>
          <a:p>
            <a:pPr indent="0" lvl="0" marL="0" rtl="0" algn="l">
              <a:spcBef>
                <a:spcPts val="0"/>
              </a:spcBef>
              <a:spcAft>
                <a:spcPts val="0"/>
              </a:spcAft>
              <a:buNone/>
            </a:pPr>
            <a:r>
              <a:t/>
            </a:r>
            <a:endParaRPr sz="4400">
              <a:latin typeface="Times New Roman"/>
              <a:ea typeface="Times New Roman"/>
              <a:cs typeface="Times New Roman"/>
              <a:sym typeface="Times New Roman"/>
            </a:endParaRPr>
          </a:p>
          <a:p>
            <a:pPr indent="0" lvl="0" marL="0" rtl="0" algn="l">
              <a:spcBef>
                <a:spcPts val="0"/>
              </a:spcBef>
              <a:spcAft>
                <a:spcPts val="0"/>
              </a:spcAft>
              <a:buNone/>
            </a:pPr>
            <a:r>
              <a:t/>
            </a:r>
            <a:endParaRPr sz="4400">
              <a:latin typeface="Times New Roman"/>
              <a:ea typeface="Times New Roman"/>
              <a:cs typeface="Times New Roman"/>
              <a:sym typeface="Times New Roman"/>
            </a:endParaRPr>
          </a:p>
          <a:p>
            <a:pPr indent="0" lvl="0" marL="0" rtl="0" algn="l">
              <a:spcBef>
                <a:spcPts val="0"/>
              </a:spcBef>
              <a:spcAft>
                <a:spcPts val="0"/>
              </a:spcAft>
              <a:buNone/>
            </a:pPr>
            <a:r>
              <a:t/>
            </a:r>
            <a:endParaRPr sz="4400">
              <a:latin typeface="Times New Roman"/>
              <a:ea typeface="Times New Roman"/>
              <a:cs typeface="Times New Roman"/>
              <a:sym typeface="Times New Roman"/>
            </a:endParaRPr>
          </a:p>
          <a:p>
            <a:pPr indent="0" lvl="0" marL="0" rtl="0" algn="l">
              <a:spcBef>
                <a:spcPts val="0"/>
              </a:spcBef>
              <a:spcAft>
                <a:spcPts val="0"/>
              </a:spcAft>
              <a:buNone/>
            </a:pPr>
            <a:r>
              <a:t/>
            </a:r>
            <a:endParaRPr sz="4400">
              <a:latin typeface="Times New Roman"/>
              <a:ea typeface="Times New Roman"/>
              <a:cs typeface="Times New Roman"/>
              <a:sym typeface="Times New Roman"/>
            </a:endParaRPr>
          </a:p>
          <a:p>
            <a:pPr indent="0" lvl="0" marL="0" rtl="0" algn="l">
              <a:spcBef>
                <a:spcPts val="0"/>
              </a:spcBef>
              <a:spcAft>
                <a:spcPts val="0"/>
              </a:spcAft>
              <a:buNone/>
            </a:pPr>
            <a:r>
              <a:t/>
            </a:r>
            <a:endParaRPr sz="4400">
              <a:latin typeface="Times New Roman"/>
              <a:ea typeface="Times New Roman"/>
              <a:cs typeface="Times New Roman"/>
              <a:sym typeface="Times New Roman"/>
            </a:endParaRPr>
          </a:p>
          <a:p>
            <a:pPr indent="0" lvl="0" marL="0" rtl="0" algn="l">
              <a:spcBef>
                <a:spcPts val="0"/>
              </a:spcBef>
              <a:spcAft>
                <a:spcPts val="0"/>
              </a:spcAft>
              <a:buNone/>
            </a:pPr>
            <a:r>
              <a:t/>
            </a:r>
            <a:endParaRPr sz="4400">
              <a:latin typeface="Times New Roman"/>
              <a:ea typeface="Times New Roman"/>
              <a:cs typeface="Times New Roman"/>
              <a:sym typeface="Times New Roman"/>
            </a:endParaRPr>
          </a:p>
          <a:p>
            <a:pPr indent="0" lvl="0" marL="0" rtl="0" algn="l">
              <a:spcBef>
                <a:spcPts val="0"/>
              </a:spcBef>
              <a:spcAft>
                <a:spcPts val="0"/>
              </a:spcAft>
              <a:buNone/>
            </a:pPr>
            <a:r>
              <a:t/>
            </a:r>
            <a:endParaRPr sz="4400">
              <a:latin typeface="Times New Roman"/>
              <a:ea typeface="Times New Roman"/>
              <a:cs typeface="Times New Roman"/>
              <a:sym typeface="Times New Roman"/>
            </a:endParaRPr>
          </a:p>
          <a:p>
            <a:pPr indent="0" lvl="0" marL="0" rtl="0" algn="l">
              <a:spcBef>
                <a:spcPts val="0"/>
              </a:spcBef>
              <a:spcAft>
                <a:spcPts val="0"/>
              </a:spcAft>
              <a:buNone/>
            </a:pPr>
            <a:r>
              <a:t/>
            </a:r>
            <a:endParaRPr sz="4400">
              <a:latin typeface="Times New Roman"/>
              <a:ea typeface="Times New Roman"/>
              <a:cs typeface="Times New Roman"/>
              <a:sym typeface="Times New Roman"/>
            </a:endParaRPr>
          </a:p>
          <a:p>
            <a:pPr indent="0" lvl="0" marL="0" rtl="0" algn="l">
              <a:spcBef>
                <a:spcPts val="0"/>
              </a:spcBef>
              <a:spcAft>
                <a:spcPts val="0"/>
              </a:spcAft>
              <a:buNone/>
            </a:pPr>
            <a:r>
              <a:t/>
            </a:r>
            <a:endParaRPr sz="4400">
              <a:latin typeface="Times New Roman"/>
              <a:ea typeface="Times New Roman"/>
              <a:cs typeface="Times New Roman"/>
              <a:sym typeface="Times New Roman"/>
            </a:endParaRPr>
          </a:p>
          <a:p>
            <a:pPr indent="0" lvl="0" marL="0" rtl="0" algn="l">
              <a:spcBef>
                <a:spcPts val="0"/>
              </a:spcBef>
              <a:spcAft>
                <a:spcPts val="0"/>
              </a:spcAft>
              <a:buNone/>
            </a:pPr>
            <a:r>
              <a:t/>
            </a:r>
            <a:endParaRPr sz="44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4200">
                <a:solidFill>
                  <a:schemeClr val="dk1"/>
                </a:solidFill>
                <a:latin typeface="Times New Roman"/>
                <a:ea typeface="Times New Roman"/>
                <a:cs typeface="Times New Roman"/>
                <a:sym typeface="Times New Roman"/>
              </a:rPr>
              <a:t>Throughput of all benchmarked operations (milliseconds) vs Latency of all benchmarked operations (milliseconds)</a:t>
            </a:r>
            <a:endParaRPr sz="4200">
              <a:latin typeface="Times New Roman"/>
              <a:ea typeface="Times New Roman"/>
              <a:cs typeface="Times New Roman"/>
              <a:sym typeface="Times New Roman"/>
            </a:endParaRPr>
          </a:p>
        </p:txBody>
      </p:sp>
      <p:sp>
        <p:nvSpPr>
          <p:cNvPr id="59" name="Google Shape;59;p13"/>
          <p:cNvSpPr txBox="1"/>
          <p:nvPr/>
        </p:nvSpPr>
        <p:spPr>
          <a:xfrm>
            <a:off x="28331600" y="27381225"/>
            <a:ext cx="15311700" cy="5452200"/>
          </a:xfrm>
          <a:prstGeom prst="rect">
            <a:avLst/>
          </a:prstGeom>
          <a:noFill/>
          <a:ln cap="flat" cmpd="sng" w="76200">
            <a:solidFill>
              <a:srgbClr val="1C458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4800" u="sng">
                <a:solidFill>
                  <a:srgbClr val="1C4587"/>
                </a:solidFill>
              </a:rPr>
              <a:t>Applications section? Use cases etc.</a:t>
            </a:r>
            <a:endParaRPr b="1" sz="4800" u="sng">
              <a:solidFill>
                <a:srgbClr val="1C4587"/>
              </a:solidFill>
            </a:endParaRPr>
          </a:p>
          <a:p>
            <a:pPr indent="0" lvl="0" marL="0" rtl="0" algn="l">
              <a:spcBef>
                <a:spcPts val="0"/>
              </a:spcBef>
              <a:spcAft>
                <a:spcPts val="0"/>
              </a:spcAft>
              <a:buNone/>
            </a:pPr>
            <a:r>
              <a:rPr b="1" lang="en" sz="4300">
                <a:solidFill>
                  <a:schemeClr val="dk1"/>
                </a:solidFill>
                <a:latin typeface="Times New Roman"/>
                <a:ea typeface="Times New Roman"/>
                <a:cs typeface="Times New Roman"/>
                <a:sym typeface="Times New Roman"/>
              </a:rPr>
              <a:t>Healthcare monitoring:</a:t>
            </a:r>
            <a:r>
              <a:rPr lang="en" sz="4300">
                <a:solidFill>
                  <a:schemeClr val="dk1"/>
                </a:solidFill>
                <a:latin typeface="Times New Roman"/>
                <a:ea typeface="Times New Roman"/>
                <a:cs typeface="Times New Roman"/>
                <a:sym typeface="Times New Roman"/>
              </a:rPr>
              <a:t> Averaging results and checking against thresholds while protecting sensitive medical info                      </a:t>
            </a:r>
            <a:r>
              <a:rPr b="1" lang="en" sz="4300">
                <a:solidFill>
                  <a:schemeClr val="dk1"/>
                </a:solidFill>
                <a:latin typeface="Times New Roman"/>
                <a:ea typeface="Times New Roman"/>
                <a:cs typeface="Times New Roman"/>
                <a:sym typeface="Times New Roman"/>
              </a:rPr>
              <a:t>Smart Home systems:</a:t>
            </a:r>
            <a:r>
              <a:rPr lang="en" sz="4300">
                <a:solidFill>
                  <a:schemeClr val="dk1"/>
                </a:solidFill>
                <a:latin typeface="Times New Roman"/>
                <a:ea typeface="Times New Roman"/>
                <a:cs typeface="Times New Roman"/>
                <a:sym typeface="Times New Roman"/>
              </a:rPr>
              <a:t> Processing secure data like energy and temperature and responding as needed												</a:t>
            </a:r>
            <a:r>
              <a:rPr b="1" lang="en" sz="4300">
                <a:solidFill>
                  <a:schemeClr val="dk1"/>
                </a:solidFill>
                <a:latin typeface="Times New Roman"/>
                <a:ea typeface="Times New Roman"/>
                <a:cs typeface="Times New Roman"/>
                <a:sym typeface="Times New Roman"/>
              </a:rPr>
              <a:t>Private databases:</a:t>
            </a:r>
            <a:r>
              <a:rPr lang="en" sz="4300">
                <a:solidFill>
                  <a:schemeClr val="dk1"/>
                </a:solidFill>
                <a:latin typeface="Times New Roman"/>
                <a:ea typeface="Times New Roman"/>
                <a:cs typeface="Times New Roman"/>
                <a:sym typeface="Times New Roman"/>
              </a:rPr>
              <a:t> User data, poll results, or signalling can all be accessed and dynamically acted on without viewing any of the raw data</a:t>
            </a:r>
            <a:endParaRPr sz="4300">
              <a:solidFill>
                <a:schemeClr val="dk1"/>
              </a:solidFill>
              <a:latin typeface="Times New Roman"/>
              <a:ea typeface="Times New Roman"/>
              <a:cs typeface="Times New Roman"/>
              <a:sym typeface="Times New Roman"/>
            </a:endParaRPr>
          </a:p>
          <a:p>
            <a:pPr indent="0" lvl="0" marL="0" rtl="0" algn="l">
              <a:spcBef>
                <a:spcPts val="6293"/>
              </a:spcBef>
              <a:spcAft>
                <a:spcPts val="6293"/>
              </a:spcAft>
              <a:buClr>
                <a:schemeClr val="dk1"/>
              </a:buClr>
              <a:buSzPts val="1100"/>
              <a:buFont typeface="Arial"/>
              <a:buNone/>
            </a:pPr>
            <a:r>
              <a:t/>
            </a:r>
            <a:endParaRPr sz="4400">
              <a:solidFill>
                <a:schemeClr val="dk1"/>
              </a:solidFill>
              <a:latin typeface="Times New Roman"/>
              <a:ea typeface="Times New Roman"/>
              <a:cs typeface="Times New Roman"/>
              <a:sym typeface="Times New Roman"/>
            </a:endParaRPr>
          </a:p>
        </p:txBody>
      </p:sp>
      <p:sp>
        <p:nvSpPr>
          <p:cNvPr id="60" name="Google Shape;60;p13"/>
          <p:cNvSpPr txBox="1"/>
          <p:nvPr/>
        </p:nvSpPr>
        <p:spPr>
          <a:xfrm>
            <a:off x="18901400" y="27381450"/>
            <a:ext cx="9184200" cy="5452200"/>
          </a:xfrm>
          <a:prstGeom prst="rect">
            <a:avLst/>
          </a:prstGeom>
          <a:noFill/>
          <a:ln cap="flat" cmpd="sng" w="76200">
            <a:solidFill>
              <a:srgbClr val="1C458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5000" u="sng">
                <a:solidFill>
                  <a:srgbClr val="1C4587"/>
                </a:solidFill>
              </a:rPr>
              <a:t>Citations</a:t>
            </a:r>
            <a:endParaRPr b="1" sz="5000" u="sng">
              <a:solidFill>
                <a:srgbClr val="1C4587"/>
              </a:solidFill>
            </a:endParaRPr>
          </a:p>
          <a:p>
            <a:pPr indent="-12700" lvl="0" marL="355600" rtl="0" algn="l">
              <a:lnSpc>
                <a:spcPct val="115000"/>
              </a:lnSpc>
              <a:spcBef>
                <a:spcPts val="1200"/>
              </a:spcBef>
              <a:spcAft>
                <a:spcPts val="0"/>
              </a:spcAft>
              <a:buClr>
                <a:schemeClr val="dk1"/>
              </a:buClr>
              <a:buSzPts val="1100"/>
              <a:buFont typeface="Arial"/>
              <a:buNone/>
            </a:pPr>
            <a:r>
              <a:rPr lang="en" sz="4200">
                <a:solidFill>
                  <a:schemeClr val="dk1"/>
                </a:solidFill>
                <a:latin typeface="Times New Roman"/>
                <a:ea typeface="Times New Roman"/>
                <a:cs typeface="Times New Roman"/>
                <a:sym typeface="Times New Roman"/>
              </a:rPr>
              <a:t>Krüger, Clemens, et al. </a:t>
            </a:r>
            <a:r>
              <a:rPr i="1" lang="en" sz="4200">
                <a:solidFill>
                  <a:schemeClr val="dk1"/>
                </a:solidFill>
                <a:latin typeface="Times New Roman"/>
                <a:ea typeface="Times New Roman"/>
                <a:cs typeface="Times New Roman"/>
                <a:sym typeface="Times New Roman"/>
              </a:rPr>
              <a:t>A Performance Comparison of the Homomorphic Encryption Schemes CKKS and TFHE</a:t>
            </a:r>
            <a:r>
              <a:rPr lang="en" sz="4200">
                <a:solidFill>
                  <a:schemeClr val="dk1"/>
                </a:solidFill>
                <a:latin typeface="Times New Roman"/>
                <a:ea typeface="Times New Roman"/>
                <a:cs typeface="Times New Roman"/>
                <a:sym typeface="Times New Roman"/>
              </a:rPr>
              <a:t>, eprint.iacr.org/2025/1460.pdf. Accessed 12 Apr. 2026. </a:t>
            </a:r>
            <a:endParaRPr sz="4200">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t/>
            </a:r>
            <a:endParaRPr sz="4400">
              <a:latin typeface="Times New Roman"/>
              <a:ea typeface="Times New Roman"/>
              <a:cs typeface="Times New Roman"/>
              <a:sym typeface="Times New Roman"/>
            </a:endParaRPr>
          </a:p>
        </p:txBody>
      </p:sp>
      <p:pic>
        <p:nvPicPr>
          <p:cNvPr id="61" name="Google Shape;61;p13"/>
          <p:cNvPicPr preferRelativeResize="0"/>
          <p:nvPr/>
        </p:nvPicPr>
        <p:blipFill>
          <a:blip r:embed="rId4">
            <a:alphaModFix/>
          </a:blip>
          <a:stretch>
            <a:fillRect/>
          </a:stretch>
        </p:blipFill>
        <p:spPr>
          <a:xfrm>
            <a:off x="31619300" y="18899175"/>
            <a:ext cx="11741101" cy="5912475"/>
          </a:xfrm>
          <a:prstGeom prst="rect">
            <a:avLst/>
          </a:prstGeom>
          <a:noFill/>
          <a:ln>
            <a:noFill/>
          </a:ln>
        </p:spPr>
      </p:pic>
      <p:pic>
        <p:nvPicPr>
          <p:cNvPr id="62" name="Google Shape;62;p13"/>
          <p:cNvPicPr preferRelativeResize="0"/>
          <p:nvPr/>
        </p:nvPicPr>
        <p:blipFill>
          <a:blip r:embed="rId5">
            <a:alphaModFix/>
          </a:blip>
          <a:stretch>
            <a:fillRect/>
          </a:stretch>
        </p:blipFill>
        <p:spPr>
          <a:xfrm>
            <a:off x="19013214" y="18899175"/>
            <a:ext cx="12606086" cy="5912475"/>
          </a:xfrm>
          <a:prstGeom prst="rect">
            <a:avLst/>
          </a:prstGeom>
          <a:noFill/>
          <a:ln>
            <a:noFill/>
          </a:ln>
        </p:spPr>
      </p:pic>
      <p:sp>
        <p:nvSpPr>
          <p:cNvPr id="63" name="Google Shape;63;p13"/>
          <p:cNvSpPr txBox="1"/>
          <p:nvPr/>
        </p:nvSpPr>
        <p:spPr>
          <a:xfrm>
            <a:off x="328075" y="4827400"/>
            <a:ext cx="18327300" cy="20546100"/>
          </a:xfrm>
          <a:prstGeom prst="rect">
            <a:avLst/>
          </a:prstGeom>
          <a:noFill/>
          <a:ln cap="flat" cmpd="sng" w="76200">
            <a:solidFill>
              <a:srgbClr val="1C458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5000" u="sng">
                <a:solidFill>
                  <a:srgbClr val="7F6000"/>
                </a:solidFill>
              </a:rPr>
              <a:t>Abstract</a:t>
            </a:r>
            <a:endParaRPr sz="5000"/>
          </a:p>
          <a:p>
            <a:pPr indent="0" lvl="0" marL="0" rtl="0" algn="l">
              <a:lnSpc>
                <a:spcPct val="105000"/>
              </a:lnSpc>
              <a:spcBef>
                <a:spcPts val="0"/>
              </a:spcBef>
              <a:spcAft>
                <a:spcPts val="0"/>
              </a:spcAft>
              <a:buClr>
                <a:schemeClr val="dk1"/>
              </a:buClr>
              <a:buSzPts val="1100"/>
              <a:buFont typeface="Arial"/>
              <a:buNone/>
            </a:pPr>
            <a:r>
              <a:rPr lang="en" sz="4400">
                <a:solidFill>
                  <a:schemeClr val="dk1"/>
                </a:solidFill>
                <a:latin typeface="Times New Roman"/>
                <a:ea typeface="Times New Roman"/>
                <a:cs typeface="Times New Roman"/>
                <a:sym typeface="Times New Roman"/>
              </a:rPr>
              <a:t>Fully Homomorphic Encryption (FHE) offers a paradigm shift in data privacy by enabling complex computations directly on encrypted data, allowing untrusted cloud environments to process sensitive information securely. However, the practical adoption of FHE is heavily hindered by the algorithmic constraints of individual cryptographic schemes. </a:t>
            </a:r>
            <a:endParaRPr sz="4400">
              <a:solidFill>
                <a:schemeClr val="dk1"/>
              </a:solidFill>
              <a:latin typeface="Times New Roman"/>
              <a:ea typeface="Times New Roman"/>
              <a:cs typeface="Times New Roman"/>
              <a:sym typeface="Times New Roman"/>
            </a:endParaRPr>
          </a:p>
          <a:p>
            <a:pPr indent="0" lvl="0" marL="0" rtl="0" algn="l">
              <a:lnSpc>
                <a:spcPct val="105000"/>
              </a:lnSpc>
              <a:spcBef>
                <a:spcPts val="6293"/>
              </a:spcBef>
              <a:spcAft>
                <a:spcPts val="0"/>
              </a:spcAft>
              <a:buClr>
                <a:schemeClr val="dk1"/>
              </a:buClr>
              <a:buSzPts val="1100"/>
              <a:buFont typeface="Arial"/>
              <a:buNone/>
            </a:pPr>
            <a:r>
              <a:rPr lang="en" sz="4400">
                <a:solidFill>
                  <a:schemeClr val="dk1"/>
                </a:solidFill>
                <a:latin typeface="Times New Roman"/>
                <a:ea typeface="Times New Roman"/>
                <a:cs typeface="Times New Roman"/>
                <a:sym typeface="Times New Roman"/>
              </a:rPr>
              <a:t>Arithmetic schemes, such as CKKS, excel at efficient, large-scale linear mathematics but struggle with non-linear logic and exact comparisons. Conversely, boolean schemes like TFHE and FHEW perfectly execute logical operations and thresholding but suffer from extreme latency when performing statistical math.This project explores "Scheme Switching," a breakthrough cryptographic protocol that bridges this gap by transforming ciphertexts between arithmetic and boolean schemes mid-computation without requiring decryption. Utilizing the OpenFHE library, we demonstrate a hybrid computational pipeline through a Secure Threshold Alert System. In this architecture, encrypted sensor data is first aggregated and averaged using the computationally efficient CKKS scheme. The resulting ciphertext is then seamlessly switched into the FHEW scheme to evaluate a precise non-linear threshold comparison, simulating a privacy-preserving smart thermostat or medical triage alert. By actively managing the cryptographic noise and latency trade-offs inherent in the switch, scheme switching successfully resolves the FHE non-linearity bottleneck. </a:t>
            </a:r>
            <a:endParaRPr sz="4400">
              <a:solidFill>
                <a:schemeClr val="dk1"/>
              </a:solidFill>
              <a:latin typeface="Times New Roman"/>
              <a:ea typeface="Times New Roman"/>
              <a:cs typeface="Times New Roman"/>
              <a:sym typeface="Times New Roman"/>
            </a:endParaRPr>
          </a:p>
          <a:p>
            <a:pPr indent="0" lvl="0" marL="0" rtl="0" algn="l">
              <a:lnSpc>
                <a:spcPct val="105000"/>
              </a:lnSpc>
              <a:spcBef>
                <a:spcPts val="6293"/>
              </a:spcBef>
              <a:spcAft>
                <a:spcPts val="6293"/>
              </a:spcAft>
              <a:buClr>
                <a:schemeClr val="dk1"/>
              </a:buClr>
              <a:buSzPts val="1100"/>
              <a:buFont typeface="Arial"/>
              <a:buNone/>
            </a:pPr>
            <a:r>
              <a:rPr lang="en" sz="4400">
                <a:solidFill>
                  <a:schemeClr val="dk1"/>
                </a:solidFill>
                <a:latin typeface="Times New Roman"/>
                <a:ea typeface="Times New Roman"/>
                <a:cs typeface="Times New Roman"/>
                <a:sym typeface="Times New Roman"/>
              </a:rPr>
              <a:t>This hybrid approach effectively combines the computational speed of arithmetic schemes with the exact precision of boolean schemes, unlocking viable pathways for advanced, privacy-preserving applications in machine learning, finance, and secure IoT networks.</a:t>
            </a:r>
            <a:endParaRPr sz="4400">
              <a:latin typeface="Times New Roman"/>
              <a:ea typeface="Times New Roman"/>
              <a:cs typeface="Times New Roman"/>
              <a:sym typeface="Times New Roman"/>
            </a:endParaRPr>
          </a:p>
        </p:txBody>
      </p:sp>
      <p:sp>
        <p:nvSpPr>
          <p:cNvPr id="64" name="Google Shape;64;p13"/>
          <p:cNvSpPr txBox="1"/>
          <p:nvPr/>
        </p:nvSpPr>
        <p:spPr>
          <a:xfrm>
            <a:off x="27578200" y="1432600"/>
            <a:ext cx="11061900" cy="3394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900">
                <a:solidFill>
                  <a:srgbClr val="1C4587"/>
                </a:solidFill>
                <a:latin typeface="Times New Roman"/>
                <a:ea typeface="Times New Roman"/>
                <a:cs typeface="Times New Roman"/>
                <a:sym typeface="Times New Roman"/>
              </a:rPr>
              <a:t>Brandon Angell,</a:t>
            </a:r>
            <a:r>
              <a:rPr lang="en" sz="4900">
                <a:solidFill>
                  <a:schemeClr val="dk2"/>
                </a:solidFill>
                <a:latin typeface="Times New Roman"/>
                <a:ea typeface="Times New Roman"/>
                <a:cs typeface="Times New Roman"/>
                <a:sym typeface="Times New Roman"/>
              </a:rPr>
              <a:t> </a:t>
            </a:r>
            <a:r>
              <a:rPr lang="en" sz="4900">
                <a:solidFill>
                  <a:srgbClr val="7F6000"/>
                </a:solidFill>
                <a:latin typeface="Times New Roman"/>
                <a:ea typeface="Times New Roman"/>
                <a:cs typeface="Times New Roman"/>
                <a:sym typeface="Times New Roman"/>
              </a:rPr>
              <a:t>Jude Skrzat,</a:t>
            </a:r>
            <a:r>
              <a:rPr lang="en" sz="4900">
                <a:solidFill>
                  <a:schemeClr val="dk2"/>
                </a:solidFill>
                <a:latin typeface="Times New Roman"/>
                <a:ea typeface="Times New Roman"/>
                <a:cs typeface="Times New Roman"/>
                <a:sym typeface="Times New Roman"/>
              </a:rPr>
              <a:t> </a:t>
            </a:r>
            <a:r>
              <a:rPr lang="en" sz="4900">
                <a:solidFill>
                  <a:srgbClr val="1C4587"/>
                </a:solidFill>
                <a:latin typeface="Times New Roman"/>
                <a:ea typeface="Times New Roman"/>
                <a:cs typeface="Times New Roman"/>
                <a:sym typeface="Times New Roman"/>
              </a:rPr>
              <a:t>Ethan Temple</a:t>
            </a:r>
            <a:r>
              <a:rPr lang="en" sz="4900">
                <a:solidFill>
                  <a:srgbClr val="7F6000"/>
                </a:solidFill>
                <a:latin typeface="Times New Roman"/>
                <a:ea typeface="Times New Roman"/>
                <a:cs typeface="Times New Roman"/>
                <a:sym typeface="Times New Roman"/>
              </a:rPr>
              <a:t>,</a:t>
            </a:r>
            <a:r>
              <a:rPr lang="en" sz="4900">
                <a:solidFill>
                  <a:schemeClr val="dk2"/>
                </a:solidFill>
                <a:latin typeface="Times New Roman"/>
                <a:ea typeface="Times New Roman"/>
                <a:cs typeface="Times New Roman"/>
                <a:sym typeface="Times New Roman"/>
              </a:rPr>
              <a:t> </a:t>
            </a:r>
            <a:r>
              <a:rPr lang="en" sz="4900">
                <a:solidFill>
                  <a:srgbClr val="7F6000"/>
                </a:solidFill>
                <a:latin typeface="Times New Roman"/>
                <a:ea typeface="Times New Roman"/>
                <a:cs typeface="Times New Roman"/>
                <a:sym typeface="Times New Roman"/>
              </a:rPr>
              <a:t>Brian Shepard</a:t>
            </a:r>
            <a:endParaRPr sz="4900">
              <a:solidFill>
                <a:srgbClr val="7F6000"/>
              </a:solidFill>
              <a:latin typeface="Times New Roman"/>
              <a:ea typeface="Times New Roman"/>
              <a:cs typeface="Times New Roman"/>
              <a:sym typeface="Times New Roman"/>
            </a:endParaRPr>
          </a:p>
        </p:txBody>
      </p:sp>
      <p:sp>
        <p:nvSpPr>
          <p:cNvPr id="65" name="Google Shape;65;p13"/>
          <p:cNvSpPr txBox="1"/>
          <p:nvPr/>
        </p:nvSpPr>
        <p:spPr>
          <a:xfrm>
            <a:off x="23786800" y="3035350"/>
            <a:ext cx="18644700" cy="99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900">
                <a:solidFill>
                  <a:srgbClr val="1C4587"/>
                </a:solidFill>
                <a:latin typeface="Times New Roman"/>
                <a:ea typeface="Times New Roman"/>
                <a:cs typeface="Times New Roman"/>
                <a:sym typeface="Times New Roman"/>
              </a:rPr>
              <a:t>Advisor:</a:t>
            </a:r>
            <a:r>
              <a:rPr lang="en" sz="4900">
                <a:solidFill>
                  <a:schemeClr val="dk2"/>
                </a:solidFill>
                <a:latin typeface="Times New Roman"/>
                <a:ea typeface="Times New Roman"/>
                <a:cs typeface="Times New Roman"/>
                <a:sym typeface="Times New Roman"/>
              </a:rPr>
              <a:t> </a:t>
            </a:r>
            <a:r>
              <a:rPr lang="en" sz="4900">
                <a:solidFill>
                  <a:srgbClr val="7F6000"/>
                </a:solidFill>
                <a:latin typeface="Times New Roman"/>
                <a:ea typeface="Times New Roman"/>
                <a:cs typeface="Times New Roman"/>
                <a:sym typeface="Times New Roman"/>
              </a:rPr>
              <a:t>Dr. Lei Xu</a:t>
            </a:r>
            <a:endParaRPr sz="4900">
              <a:solidFill>
                <a:srgbClr val="7F6000"/>
              </a:solidFill>
              <a:latin typeface="Times New Roman"/>
              <a:ea typeface="Times New Roman"/>
              <a:cs typeface="Times New Roman"/>
              <a:sym typeface="Times New Roman"/>
            </a:endParaRPr>
          </a:p>
        </p:txBody>
      </p:sp>
      <p:pic>
        <p:nvPicPr>
          <p:cNvPr id="66" name="Google Shape;66;p13"/>
          <p:cNvPicPr preferRelativeResize="0"/>
          <p:nvPr/>
        </p:nvPicPr>
        <p:blipFill>
          <a:blip r:embed="rId6">
            <a:alphaModFix/>
          </a:blip>
          <a:stretch>
            <a:fillRect/>
          </a:stretch>
        </p:blipFill>
        <p:spPr>
          <a:xfrm>
            <a:off x="38313712" y="438275"/>
            <a:ext cx="5046687" cy="4051025"/>
          </a:xfrm>
          <a:prstGeom prst="rect">
            <a:avLst/>
          </a:prstGeom>
          <a:noFill/>
          <a:ln>
            <a:noFill/>
          </a:ln>
        </p:spPr>
      </p:pic>
      <p:sp>
        <p:nvSpPr>
          <p:cNvPr id="67" name="Google Shape;67;p13"/>
          <p:cNvSpPr txBox="1"/>
          <p:nvPr/>
        </p:nvSpPr>
        <p:spPr>
          <a:xfrm>
            <a:off x="18860800" y="9318000"/>
            <a:ext cx="12606000" cy="8349300"/>
          </a:xfrm>
          <a:prstGeom prst="rect">
            <a:avLst/>
          </a:prstGeom>
          <a:noFill/>
          <a:ln cap="flat" cmpd="sng" w="76200">
            <a:solidFill>
              <a:srgbClr val="1C458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5000" u="sng">
                <a:solidFill>
                  <a:srgbClr val="1C4587"/>
                </a:solidFill>
              </a:rPr>
              <a:t>CKKS to FHEW</a:t>
            </a:r>
            <a:endParaRPr b="1" sz="5000" u="sng">
              <a:solidFill>
                <a:srgbClr val="1C4587"/>
              </a:solidFill>
            </a:endParaRPr>
          </a:p>
          <a:p>
            <a:pPr indent="-508000" lvl="0" marL="457200" rtl="0" algn="l">
              <a:spcBef>
                <a:spcPts val="0"/>
              </a:spcBef>
              <a:spcAft>
                <a:spcPts val="0"/>
              </a:spcAft>
              <a:buClr>
                <a:schemeClr val="dk2"/>
              </a:buClr>
              <a:buSzPts val="4400"/>
              <a:buFont typeface="Times New Roman"/>
              <a:buChar char="●"/>
            </a:pPr>
            <a:r>
              <a:rPr lang="en" sz="4400">
                <a:solidFill>
                  <a:schemeClr val="dk2"/>
                </a:solidFill>
                <a:latin typeface="Times New Roman"/>
                <a:ea typeface="Times New Roman"/>
                <a:cs typeface="Times New Roman"/>
                <a:sym typeface="Times New Roman"/>
              </a:rPr>
              <a:t>Scale</a:t>
            </a:r>
            <a:endParaRPr sz="4400">
              <a:solidFill>
                <a:schemeClr val="dk2"/>
              </a:solidFill>
              <a:latin typeface="Times New Roman"/>
              <a:ea typeface="Times New Roman"/>
              <a:cs typeface="Times New Roman"/>
              <a:sym typeface="Times New Roman"/>
            </a:endParaRPr>
          </a:p>
          <a:p>
            <a:pPr indent="-508000" lvl="1" marL="914400" rtl="0" algn="l">
              <a:spcBef>
                <a:spcPts val="0"/>
              </a:spcBef>
              <a:spcAft>
                <a:spcPts val="0"/>
              </a:spcAft>
              <a:buClr>
                <a:schemeClr val="dk2"/>
              </a:buClr>
              <a:buSzPts val="4400"/>
              <a:buFont typeface="Times New Roman"/>
              <a:buChar char="○"/>
            </a:pPr>
            <a:r>
              <a:rPr lang="en" sz="4400">
                <a:solidFill>
                  <a:schemeClr val="dk2"/>
                </a:solidFill>
                <a:latin typeface="Times New Roman"/>
                <a:ea typeface="Times New Roman"/>
                <a:cs typeface="Times New Roman"/>
                <a:sym typeface="Times New Roman"/>
              </a:rPr>
              <a:t>CKKS works with approximate numbers. FHEW works with numbers mod </a:t>
            </a:r>
            <a:r>
              <a:rPr i="1" lang="en" sz="4400">
                <a:solidFill>
                  <a:schemeClr val="dk2"/>
                </a:solidFill>
                <a:latin typeface="Times New Roman"/>
                <a:ea typeface="Times New Roman"/>
                <a:cs typeface="Times New Roman"/>
                <a:sym typeface="Times New Roman"/>
              </a:rPr>
              <a:t>p</a:t>
            </a:r>
            <a:endParaRPr i="1" sz="4400">
              <a:solidFill>
                <a:schemeClr val="dk2"/>
              </a:solidFill>
              <a:latin typeface="Times New Roman"/>
              <a:ea typeface="Times New Roman"/>
              <a:cs typeface="Times New Roman"/>
              <a:sym typeface="Times New Roman"/>
            </a:endParaRPr>
          </a:p>
          <a:p>
            <a:pPr indent="-508000" lvl="0" marL="457200" rtl="0" algn="l">
              <a:spcBef>
                <a:spcPts val="0"/>
              </a:spcBef>
              <a:spcAft>
                <a:spcPts val="0"/>
              </a:spcAft>
              <a:buClr>
                <a:schemeClr val="dk2"/>
              </a:buClr>
              <a:buSzPts val="4400"/>
              <a:buFont typeface="Times New Roman"/>
              <a:buChar char="●"/>
            </a:pPr>
            <a:r>
              <a:rPr lang="en" sz="4400">
                <a:solidFill>
                  <a:schemeClr val="dk2"/>
                </a:solidFill>
                <a:latin typeface="Times New Roman"/>
                <a:ea typeface="Times New Roman"/>
                <a:cs typeface="Times New Roman"/>
                <a:sym typeface="Times New Roman"/>
              </a:rPr>
              <a:t>Round</a:t>
            </a:r>
            <a:endParaRPr sz="4400">
              <a:solidFill>
                <a:schemeClr val="dk2"/>
              </a:solidFill>
              <a:latin typeface="Times New Roman"/>
              <a:ea typeface="Times New Roman"/>
              <a:cs typeface="Times New Roman"/>
              <a:sym typeface="Times New Roman"/>
            </a:endParaRPr>
          </a:p>
          <a:p>
            <a:pPr indent="-508000" lvl="1" marL="914400" rtl="0" algn="l">
              <a:spcBef>
                <a:spcPts val="0"/>
              </a:spcBef>
              <a:spcAft>
                <a:spcPts val="0"/>
              </a:spcAft>
              <a:buClr>
                <a:schemeClr val="dk2"/>
              </a:buClr>
              <a:buSzPts val="4400"/>
              <a:buFont typeface="Times New Roman"/>
              <a:buChar char="○"/>
            </a:pPr>
            <a:r>
              <a:rPr lang="en" sz="4400">
                <a:solidFill>
                  <a:schemeClr val="dk2"/>
                </a:solidFill>
                <a:latin typeface="Times New Roman"/>
                <a:ea typeface="Times New Roman"/>
                <a:cs typeface="Times New Roman"/>
                <a:sym typeface="Times New Roman"/>
              </a:rPr>
              <a:t>Convert scaled floats to integers</a:t>
            </a:r>
            <a:endParaRPr sz="4400">
              <a:solidFill>
                <a:schemeClr val="dk2"/>
              </a:solidFill>
              <a:latin typeface="Times New Roman"/>
              <a:ea typeface="Times New Roman"/>
              <a:cs typeface="Times New Roman"/>
              <a:sym typeface="Times New Roman"/>
            </a:endParaRPr>
          </a:p>
          <a:p>
            <a:pPr indent="-508000" lvl="0" marL="457200" rtl="0" algn="l">
              <a:spcBef>
                <a:spcPts val="0"/>
              </a:spcBef>
              <a:spcAft>
                <a:spcPts val="0"/>
              </a:spcAft>
              <a:buClr>
                <a:schemeClr val="dk2"/>
              </a:buClr>
              <a:buSzPts val="4400"/>
              <a:buFont typeface="Times New Roman"/>
              <a:buChar char="●"/>
            </a:pPr>
            <a:r>
              <a:rPr lang="en" sz="4400">
                <a:solidFill>
                  <a:schemeClr val="dk2"/>
                </a:solidFill>
                <a:latin typeface="Times New Roman"/>
                <a:ea typeface="Times New Roman"/>
                <a:cs typeface="Times New Roman"/>
                <a:sym typeface="Times New Roman"/>
              </a:rPr>
              <a:t>Modulus Switch</a:t>
            </a:r>
            <a:endParaRPr sz="4400">
              <a:solidFill>
                <a:schemeClr val="dk2"/>
              </a:solidFill>
              <a:latin typeface="Times New Roman"/>
              <a:ea typeface="Times New Roman"/>
              <a:cs typeface="Times New Roman"/>
              <a:sym typeface="Times New Roman"/>
            </a:endParaRPr>
          </a:p>
          <a:p>
            <a:pPr indent="-508000" lvl="1" marL="914400" rtl="0" algn="l">
              <a:spcBef>
                <a:spcPts val="0"/>
              </a:spcBef>
              <a:spcAft>
                <a:spcPts val="0"/>
              </a:spcAft>
              <a:buClr>
                <a:schemeClr val="dk2"/>
              </a:buClr>
              <a:buSzPts val="4400"/>
              <a:buFont typeface="Times New Roman"/>
              <a:buChar char="○"/>
            </a:pPr>
            <a:r>
              <a:rPr lang="en" sz="4400">
                <a:solidFill>
                  <a:schemeClr val="dk2"/>
                </a:solidFill>
                <a:latin typeface="Times New Roman"/>
                <a:ea typeface="Times New Roman"/>
                <a:cs typeface="Times New Roman"/>
                <a:sym typeface="Times New Roman"/>
              </a:rPr>
              <a:t>CKKS uses large mod </a:t>
            </a:r>
            <a:r>
              <a:rPr i="1" lang="en" sz="4400">
                <a:solidFill>
                  <a:schemeClr val="dk2"/>
                </a:solidFill>
                <a:latin typeface="Times New Roman"/>
                <a:ea typeface="Times New Roman"/>
                <a:cs typeface="Times New Roman"/>
                <a:sym typeface="Times New Roman"/>
              </a:rPr>
              <a:t>Q</a:t>
            </a:r>
            <a:r>
              <a:rPr lang="en" sz="4400">
                <a:solidFill>
                  <a:schemeClr val="dk2"/>
                </a:solidFill>
                <a:latin typeface="Times New Roman"/>
                <a:ea typeface="Times New Roman"/>
                <a:cs typeface="Times New Roman"/>
                <a:sym typeface="Times New Roman"/>
              </a:rPr>
              <a:t>, FHEW uses small mod </a:t>
            </a:r>
            <a:r>
              <a:rPr i="1" lang="en" sz="4400">
                <a:solidFill>
                  <a:schemeClr val="dk2"/>
                </a:solidFill>
                <a:latin typeface="Times New Roman"/>
                <a:ea typeface="Times New Roman"/>
                <a:cs typeface="Times New Roman"/>
                <a:sym typeface="Times New Roman"/>
              </a:rPr>
              <a:t>p</a:t>
            </a:r>
            <a:endParaRPr sz="4400">
              <a:solidFill>
                <a:schemeClr val="dk2"/>
              </a:solidFill>
              <a:latin typeface="Times New Roman"/>
              <a:ea typeface="Times New Roman"/>
              <a:cs typeface="Times New Roman"/>
              <a:sym typeface="Times New Roman"/>
            </a:endParaRPr>
          </a:p>
          <a:p>
            <a:pPr indent="-508000" lvl="0" marL="457200" rtl="0" algn="l">
              <a:spcBef>
                <a:spcPts val="0"/>
              </a:spcBef>
              <a:spcAft>
                <a:spcPts val="0"/>
              </a:spcAft>
              <a:buClr>
                <a:schemeClr val="dk2"/>
              </a:buClr>
              <a:buSzPts val="4400"/>
              <a:buFont typeface="Times New Roman"/>
              <a:buChar char="●"/>
            </a:pPr>
            <a:r>
              <a:rPr lang="en" sz="4400">
                <a:solidFill>
                  <a:schemeClr val="dk2"/>
                </a:solidFill>
                <a:latin typeface="Times New Roman"/>
                <a:ea typeface="Times New Roman"/>
                <a:cs typeface="Times New Roman"/>
                <a:sym typeface="Times New Roman"/>
              </a:rPr>
              <a:t>Extract</a:t>
            </a:r>
            <a:endParaRPr sz="4400">
              <a:solidFill>
                <a:schemeClr val="dk2"/>
              </a:solidFill>
              <a:latin typeface="Times New Roman"/>
              <a:ea typeface="Times New Roman"/>
              <a:cs typeface="Times New Roman"/>
              <a:sym typeface="Times New Roman"/>
            </a:endParaRPr>
          </a:p>
          <a:p>
            <a:pPr indent="-508000" lvl="1" marL="914400" rtl="0" algn="l">
              <a:spcBef>
                <a:spcPts val="0"/>
              </a:spcBef>
              <a:spcAft>
                <a:spcPts val="0"/>
              </a:spcAft>
              <a:buClr>
                <a:schemeClr val="dk2"/>
              </a:buClr>
              <a:buSzPts val="4400"/>
              <a:buFont typeface="Times New Roman"/>
              <a:buChar char="○"/>
            </a:pPr>
            <a:r>
              <a:rPr lang="en" sz="4400">
                <a:solidFill>
                  <a:schemeClr val="dk2"/>
                </a:solidFill>
                <a:latin typeface="Times New Roman"/>
                <a:ea typeface="Times New Roman"/>
                <a:cs typeface="Times New Roman"/>
                <a:sym typeface="Times New Roman"/>
              </a:rPr>
              <a:t>Smaller </a:t>
            </a:r>
            <a:r>
              <a:rPr i="1" lang="en" sz="4400">
                <a:solidFill>
                  <a:schemeClr val="dk2"/>
                </a:solidFill>
                <a:latin typeface="Times New Roman"/>
                <a:ea typeface="Times New Roman"/>
                <a:cs typeface="Times New Roman"/>
                <a:sym typeface="Times New Roman"/>
              </a:rPr>
              <a:t>p </a:t>
            </a:r>
            <a:r>
              <a:rPr lang="en" sz="4400">
                <a:solidFill>
                  <a:schemeClr val="dk2"/>
                </a:solidFill>
                <a:latin typeface="Times New Roman"/>
                <a:ea typeface="Times New Roman"/>
                <a:cs typeface="Times New Roman"/>
                <a:sym typeface="Times New Roman"/>
              </a:rPr>
              <a:t>means faster, but more error</a:t>
            </a:r>
            <a:endParaRPr/>
          </a:p>
        </p:txBody>
      </p:sp>
      <p:sp>
        <p:nvSpPr>
          <p:cNvPr id="68" name="Google Shape;68;p13"/>
          <p:cNvSpPr txBox="1"/>
          <p:nvPr/>
        </p:nvSpPr>
        <p:spPr>
          <a:xfrm>
            <a:off x="31706825" y="9318038"/>
            <a:ext cx="11936400" cy="8349300"/>
          </a:xfrm>
          <a:prstGeom prst="rect">
            <a:avLst/>
          </a:prstGeom>
          <a:noFill/>
          <a:ln cap="flat" cmpd="sng" w="76200">
            <a:solidFill>
              <a:srgbClr val="1C458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5000" u="sng">
                <a:solidFill>
                  <a:srgbClr val="7F6000"/>
                </a:solidFill>
              </a:rPr>
              <a:t>FHEW to CKKS</a:t>
            </a:r>
            <a:endParaRPr b="1" sz="5000" u="sng">
              <a:solidFill>
                <a:srgbClr val="7F6000"/>
              </a:solidFill>
            </a:endParaRPr>
          </a:p>
          <a:p>
            <a:pPr indent="-508000" lvl="0" marL="457200" rtl="0" algn="l">
              <a:spcBef>
                <a:spcPts val="0"/>
              </a:spcBef>
              <a:spcAft>
                <a:spcPts val="0"/>
              </a:spcAft>
              <a:buClr>
                <a:schemeClr val="dk2"/>
              </a:buClr>
              <a:buSzPts val="4400"/>
              <a:buFont typeface="Times New Roman"/>
              <a:buChar char="●"/>
            </a:pPr>
            <a:r>
              <a:rPr lang="en" sz="4400">
                <a:solidFill>
                  <a:schemeClr val="dk2"/>
                </a:solidFill>
                <a:latin typeface="Times New Roman"/>
                <a:ea typeface="Times New Roman"/>
                <a:cs typeface="Times New Roman"/>
                <a:sym typeface="Times New Roman"/>
              </a:rPr>
              <a:t>Collect</a:t>
            </a:r>
            <a:endParaRPr sz="4400">
              <a:solidFill>
                <a:schemeClr val="dk2"/>
              </a:solidFill>
              <a:latin typeface="Times New Roman"/>
              <a:ea typeface="Times New Roman"/>
              <a:cs typeface="Times New Roman"/>
              <a:sym typeface="Times New Roman"/>
            </a:endParaRPr>
          </a:p>
          <a:p>
            <a:pPr indent="-508000" lvl="1" marL="914400" rtl="0" algn="l">
              <a:spcBef>
                <a:spcPts val="0"/>
              </a:spcBef>
              <a:spcAft>
                <a:spcPts val="0"/>
              </a:spcAft>
              <a:buClr>
                <a:schemeClr val="dk2"/>
              </a:buClr>
              <a:buSzPts val="4400"/>
              <a:buFont typeface="Times New Roman"/>
              <a:buChar char="○"/>
            </a:pPr>
            <a:r>
              <a:rPr lang="en" sz="4400">
                <a:solidFill>
                  <a:schemeClr val="dk2"/>
                </a:solidFill>
                <a:latin typeface="Times New Roman"/>
                <a:ea typeface="Times New Roman"/>
                <a:cs typeface="Times New Roman"/>
                <a:sym typeface="Times New Roman"/>
              </a:rPr>
              <a:t>FHEW ciphertext are </a:t>
            </a:r>
            <a:r>
              <a:rPr lang="en" sz="4400">
                <a:solidFill>
                  <a:schemeClr val="dk2"/>
                </a:solidFill>
                <a:latin typeface="Times New Roman"/>
                <a:ea typeface="Times New Roman"/>
                <a:cs typeface="Times New Roman"/>
                <a:sym typeface="Times New Roman"/>
              </a:rPr>
              <a:t>individual</a:t>
            </a:r>
            <a:r>
              <a:rPr lang="en" sz="4400">
                <a:solidFill>
                  <a:schemeClr val="dk2"/>
                </a:solidFill>
                <a:latin typeface="Times New Roman"/>
                <a:ea typeface="Times New Roman"/>
                <a:cs typeface="Times New Roman"/>
                <a:sym typeface="Times New Roman"/>
              </a:rPr>
              <a:t>, CKKS are grouped</a:t>
            </a:r>
            <a:endParaRPr sz="4400">
              <a:solidFill>
                <a:schemeClr val="dk2"/>
              </a:solidFill>
              <a:latin typeface="Times New Roman"/>
              <a:ea typeface="Times New Roman"/>
              <a:cs typeface="Times New Roman"/>
              <a:sym typeface="Times New Roman"/>
            </a:endParaRPr>
          </a:p>
          <a:p>
            <a:pPr indent="-508000" lvl="0" marL="457200" rtl="0" algn="l">
              <a:spcBef>
                <a:spcPts val="0"/>
              </a:spcBef>
              <a:spcAft>
                <a:spcPts val="0"/>
              </a:spcAft>
              <a:buClr>
                <a:schemeClr val="dk2"/>
              </a:buClr>
              <a:buSzPts val="4400"/>
              <a:buFont typeface="Times New Roman"/>
              <a:buChar char="●"/>
            </a:pPr>
            <a:r>
              <a:rPr lang="en" sz="4400">
                <a:solidFill>
                  <a:schemeClr val="dk2"/>
                </a:solidFill>
                <a:latin typeface="Times New Roman"/>
                <a:ea typeface="Times New Roman"/>
                <a:cs typeface="Times New Roman"/>
                <a:sym typeface="Times New Roman"/>
              </a:rPr>
              <a:t>Map</a:t>
            </a:r>
            <a:endParaRPr sz="4400">
              <a:solidFill>
                <a:schemeClr val="dk2"/>
              </a:solidFill>
              <a:latin typeface="Times New Roman"/>
              <a:ea typeface="Times New Roman"/>
              <a:cs typeface="Times New Roman"/>
              <a:sym typeface="Times New Roman"/>
            </a:endParaRPr>
          </a:p>
          <a:p>
            <a:pPr indent="-508000" lvl="1" marL="914400" rtl="0" algn="l">
              <a:spcBef>
                <a:spcPts val="0"/>
              </a:spcBef>
              <a:spcAft>
                <a:spcPts val="0"/>
              </a:spcAft>
              <a:buClr>
                <a:schemeClr val="dk2"/>
              </a:buClr>
              <a:buSzPts val="4400"/>
              <a:buFont typeface="Times New Roman"/>
              <a:buChar char="○"/>
            </a:pPr>
            <a:r>
              <a:rPr lang="en" sz="4400">
                <a:solidFill>
                  <a:schemeClr val="dk2"/>
                </a:solidFill>
                <a:latin typeface="Times New Roman"/>
                <a:ea typeface="Times New Roman"/>
                <a:cs typeface="Times New Roman"/>
                <a:sym typeface="Times New Roman"/>
              </a:rPr>
              <a:t>Use a linear transformation matrix to construct the CKKS slots</a:t>
            </a:r>
            <a:endParaRPr sz="4400">
              <a:solidFill>
                <a:schemeClr val="dk2"/>
              </a:solidFill>
              <a:latin typeface="Times New Roman"/>
              <a:ea typeface="Times New Roman"/>
              <a:cs typeface="Times New Roman"/>
              <a:sym typeface="Times New Roman"/>
            </a:endParaRPr>
          </a:p>
          <a:p>
            <a:pPr indent="-508000" lvl="0" marL="457200" rtl="0" algn="l">
              <a:spcBef>
                <a:spcPts val="0"/>
              </a:spcBef>
              <a:spcAft>
                <a:spcPts val="0"/>
              </a:spcAft>
              <a:buClr>
                <a:schemeClr val="dk2"/>
              </a:buClr>
              <a:buSzPts val="4400"/>
              <a:buFont typeface="Times New Roman"/>
              <a:buChar char="●"/>
            </a:pPr>
            <a:r>
              <a:rPr lang="en" sz="4400">
                <a:solidFill>
                  <a:schemeClr val="dk2"/>
                </a:solidFill>
                <a:latin typeface="Times New Roman"/>
                <a:ea typeface="Times New Roman"/>
                <a:cs typeface="Times New Roman"/>
                <a:sym typeface="Times New Roman"/>
              </a:rPr>
              <a:t>Chebyshev Approximation</a:t>
            </a:r>
            <a:endParaRPr sz="4400">
              <a:solidFill>
                <a:schemeClr val="dk2"/>
              </a:solidFill>
              <a:latin typeface="Times New Roman"/>
              <a:ea typeface="Times New Roman"/>
              <a:cs typeface="Times New Roman"/>
              <a:sym typeface="Times New Roman"/>
            </a:endParaRPr>
          </a:p>
          <a:p>
            <a:pPr indent="-508000" lvl="1" marL="914400" rtl="0" algn="l">
              <a:spcBef>
                <a:spcPts val="0"/>
              </a:spcBef>
              <a:spcAft>
                <a:spcPts val="0"/>
              </a:spcAft>
              <a:buClr>
                <a:schemeClr val="dk2"/>
              </a:buClr>
              <a:buSzPts val="4400"/>
              <a:buFont typeface="Times New Roman"/>
              <a:buChar char="○"/>
            </a:pPr>
            <a:r>
              <a:rPr lang="en" sz="4400">
                <a:solidFill>
                  <a:schemeClr val="dk2"/>
                </a:solidFill>
                <a:latin typeface="Times New Roman"/>
                <a:ea typeface="Times New Roman"/>
                <a:cs typeface="Times New Roman"/>
                <a:sym typeface="Times New Roman"/>
              </a:rPr>
              <a:t>Approximate the modular reduction</a:t>
            </a:r>
            <a:endParaRPr sz="4400">
              <a:solidFill>
                <a:schemeClr val="dk2"/>
              </a:solidFill>
              <a:latin typeface="Times New Roman"/>
              <a:ea typeface="Times New Roman"/>
              <a:cs typeface="Times New Roman"/>
              <a:sym typeface="Times New Roman"/>
            </a:endParaRPr>
          </a:p>
          <a:p>
            <a:pPr indent="-508000" lvl="0" marL="457200" rtl="0" algn="l">
              <a:spcBef>
                <a:spcPts val="0"/>
              </a:spcBef>
              <a:spcAft>
                <a:spcPts val="0"/>
              </a:spcAft>
              <a:buClr>
                <a:schemeClr val="dk2"/>
              </a:buClr>
              <a:buSzPts val="4400"/>
              <a:buFont typeface="Times New Roman"/>
              <a:buChar char="●"/>
            </a:pPr>
            <a:r>
              <a:rPr lang="en" sz="4400">
                <a:solidFill>
                  <a:schemeClr val="dk2"/>
                </a:solidFill>
                <a:latin typeface="Times New Roman"/>
                <a:ea typeface="Times New Roman"/>
                <a:cs typeface="Times New Roman"/>
                <a:sym typeface="Times New Roman"/>
              </a:rPr>
              <a:t>Scale Back</a:t>
            </a:r>
            <a:endParaRPr sz="4400">
              <a:solidFill>
                <a:schemeClr val="dk2"/>
              </a:solidFill>
              <a:latin typeface="Times New Roman"/>
              <a:ea typeface="Times New Roman"/>
              <a:cs typeface="Times New Roman"/>
              <a:sym typeface="Times New Roman"/>
            </a:endParaRPr>
          </a:p>
          <a:p>
            <a:pPr indent="-508000" lvl="1" marL="914400" rtl="0" algn="l">
              <a:spcBef>
                <a:spcPts val="0"/>
              </a:spcBef>
              <a:spcAft>
                <a:spcPts val="0"/>
              </a:spcAft>
              <a:buClr>
                <a:schemeClr val="dk2"/>
              </a:buClr>
              <a:buSzPts val="4400"/>
              <a:buFont typeface="Times New Roman"/>
              <a:buChar char="○"/>
            </a:pPr>
            <a:r>
              <a:rPr lang="en" sz="4400">
                <a:solidFill>
                  <a:schemeClr val="dk2"/>
                </a:solidFill>
                <a:latin typeface="Times New Roman"/>
                <a:ea typeface="Times New Roman"/>
                <a:cs typeface="Times New Roman"/>
                <a:sym typeface="Times New Roman"/>
              </a:rPr>
              <a:t>Divide by original scale</a:t>
            </a:r>
            <a:endParaRPr sz="4400">
              <a:solidFill>
                <a:schemeClr val="dk2"/>
              </a:solidFill>
              <a:latin typeface="Times New Roman"/>
              <a:ea typeface="Times New Roman"/>
              <a:cs typeface="Times New Roman"/>
              <a:sym typeface="Times New Roman"/>
            </a:endParaRPr>
          </a:p>
        </p:txBody>
      </p:sp>
      <p:sp>
        <p:nvSpPr>
          <p:cNvPr id="69" name="Google Shape;69;p13"/>
          <p:cNvSpPr txBox="1"/>
          <p:nvPr/>
        </p:nvSpPr>
        <p:spPr>
          <a:xfrm>
            <a:off x="25904500" y="5645550"/>
            <a:ext cx="6204600" cy="2061900"/>
          </a:xfrm>
          <a:prstGeom prst="rect">
            <a:avLst/>
          </a:prstGeom>
          <a:noFill/>
          <a:ln>
            <a:noFill/>
          </a:ln>
        </p:spPr>
        <p:txBody>
          <a:bodyPr anchorCtr="0" anchor="t" bIns="91425" lIns="91425" spcFirstLastPara="1" rIns="91425" wrap="square" tIns="91425">
            <a:noAutofit/>
          </a:bodyPr>
          <a:lstStyle/>
          <a:p>
            <a:pPr indent="-482600" lvl="0" marL="457200" rtl="0" algn="l">
              <a:spcBef>
                <a:spcPts val="0"/>
              </a:spcBef>
              <a:spcAft>
                <a:spcPts val="0"/>
              </a:spcAft>
              <a:buClr>
                <a:srgbClr val="7F6000"/>
              </a:buClr>
              <a:buSzPts val="4000"/>
              <a:buChar char="●"/>
            </a:pPr>
            <a:r>
              <a:rPr lang="en" sz="4000">
                <a:solidFill>
                  <a:srgbClr val="7F6000"/>
                </a:solidFill>
              </a:rPr>
              <a:t>Approximate results</a:t>
            </a:r>
            <a:endParaRPr sz="4000">
              <a:solidFill>
                <a:srgbClr val="7F6000"/>
              </a:solidFill>
            </a:endParaRPr>
          </a:p>
          <a:p>
            <a:pPr indent="-482600" lvl="0" marL="457200" rtl="0" algn="l">
              <a:spcBef>
                <a:spcPts val="0"/>
              </a:spcBef>
              <a:spcAft>
                <a:spcPts val="0"/>
              </a:spcAft>
              <a:buClr>
                <a:srgbClr val="7F6000"/>
              </a:buClr>
              <a:buSzPts val="4000"/>
              <a:buChar char="●"/>
            </a:pPr>
            <a:r>
              <a:rPr lang="en" sz="4000">
                <a:solidFill>
                  <a:srgbClr val="7F6000"/>
                </a:solidFill>
              </a:rPr>
              <a:t>No comparisons/branching</a:t>
            </a:r>
            <a:endParaRPr sz="4000">
              <a:solidFill>
                <a:srgbClr val="7F6000"/>
              </a:solidFill>
            </a:endParaRPr>
          </a:p>
          <a:p>
            <a:pPr indent="-482600" lvl="0" marL="457200" rtl="0" algn="l">
              <a:spcBef>
                <a:spcPts val="0"/>
              </a:spcBef>
              <a:spcAft>
                <a:spcPts val="0"/>
              </a:spcAft>
              <a:buClr>
                <a:srgbClr val="7F6000"/>
              </a:buClr>
              <a:buSzPts val="4000"/>
              <a:buChar char="●"/>
            </a:pPr>
            <a:r>
              <a:rPr lang="en" sz="4000">
                <a:solidFill>
                  <a:srgbClr val="7F6000"/>
                </a:solidFill>
              </a:rPr>
              <a:t>Complex depth management</a:t>
            </a:r>
            <a:endParaRPr sz="4000">
              <a:solidFill>
                <a:srgbClr val="7F6000"/>
              </a:solidFill>
            </a:endParaRPr>
          </a:p>
          <a:p>
            <a:pPr indent="0" lvl="0" marL="457200" rtl="0" algn="l">
              <a:spcBef>
                <a:spcPts val="0"/>
              </a:spcBef>
              <a:spcAft>
                <a:spcPts val="0"/>
              </a:spcAft>
              <a:buNone/>
            </a:pPr>
            <a:r>
              <a:t/>
            </a:r>
            <a:endParaRPr sz="4000">
              <a:solidFill>
                <a:srgbClr val="7F6000"/>
              </a:solidFill>
            </a:endParaRPr>
          </a:p>
        </p:txBody>
      </p:sp>
      <p:sp>
        <p:nvSpPr>
          <p:cNvPr id="70" name="Google Shape;70;p13"/>
          <p:cNvSpPr txBox="1"/>
          <p:nvPr/>
        </p:nvSpPr>
        <p:spPr>
          <a:xfrm>
            <a:off x="31706825" y="5645550"/>
            <a:ext cx="6204600" cy="2061900"/>
          </a:xfrm>
          <a:prstGeom prst="rect">
            <a:avLst/>
          </a:prstGeom>
          <a:noFill/>
          <a:ln>
            <a:noFill/>
          </a:ln>
        </p:spPr>
        <p:txBody>
          <a:bodyPr anchorCtr="0" anchor="t" bIns="91425" lIns="91425" spcFirstLastPara="1" rIns="91425" wrap="square" tIns="91425">
            <a:noAutofit/>
          </a:bodyPr>
          <a:lstStyle/>
          <a:p>
            <a:pPr indent="-463550" lvl="0" marL="457200" rtl="0" algn="l">
              <a:lnSpc>
                <a:spcPct val="115000"/>
              </a:lnSpc>
              <a:spcBef>
                <a:spcPts val="1200"/>
              </a:spcBef>
              <a:spcAft>
                <a:spcPts val="0"/>
              </a:spcAft>
              <a:buClr>
                <a:srgbClr val="7F6000"/>
              </a:buClr>
              <a:buSzPts val="3700"/>
              <a:buChar char="●"/>
            </a:pPr>
            <a:r>
              <a:rPr lang="en" sz="3700">
                <a:solidFill>
                  <a:srgbClr val="7F6000"/>
                </a:solidFill>
              </a:rPr>
              <a:t>Exact computation</a:t>
            </a:r>
            <a:endParaRPr sz="3700">
              <a:solidFill>
                <a:srgbClr val="7F6000"/>
              </a:solidFill>
            </a:endParaRPr>
          </a:p>
          <a:p>
            <a:pPr indent="-463550" lvl="0" marL="457200" rtl="0" algn="l">
              <a:lnSpc>
                <a:spcPct val="115000"/>
              </a:lnSpc>
              <a:spcBef>
                <a:spcPts val="0"/>
              </a:spcBef>
              <a:spcAft>
                <a:spcPts val="0"/>
              </a:spcAft>
              <a:buClr>
                <a:srgbClr val="7F6000"/>
              </a:buClr>
              <a:buSzPts val="3700"/>
              <a:buChar char="●"/>
            </a:pPr>
            <a:r>
              <a:rPr lang="en" sz="3700">
                <a:solidFill>
                  <a:srgbClr val="7F6000"/>
                </a:solidFill>
              </a:rPr>
              <a:t>Native comparisons</a:t>
            </a:r>
            <a:endParaRPr sz="3700">
              <a:solidFill>
                <a:srgbClr val="7F6000"/>
              </a:solidFill>
            </a:endParaRPr>
          </a:p>
          <a:p>
            <a:pPr indent="-463550" lvl="0" marL="457200" rtl="0" algn="l">
              <a:lnSpc>
                <a:spcPct val="115000"/>
              </a:lnSpc>
              <a:spcBef>
                <a:spcPts val="0"/>
              </a:spcBef>
              <a:spcAft>
                <a:spcPts val="0"/>
              </a:spcAft>
              <a:buClr>
                <a:srgbClr val="7F6000"/>
              </a:buClr>
              <a:buSzPts val="3700"/>
              <a:buChar char="●"/>
            </a:pPr>
            <a:r>
              <a:rPr lang="en" sz="3700">
                <a:solidFill>
                  <a:srgbClr val="7F6000"/>
                </a:solidFill>
              </a:rPr>
              <a:t>Fast bootstrapping</a:t>
            </a:r>
            <a:endParaRPr sz="3700">
              <a:solidFill>
                <a:srgbClr val="7F6000"/>
              </a:solidFill>
            </a:endParaRPr>
          </a:p>
          <a:p>
            <a:pPr indent="0" lvl="0" marL="457200" rtl="0" algn="l">
              <a:spcBef>
                <a:spcPts val="1200"/>
              </a:spcBef>
              <a:spcAft>
                <a:spcPts val="0"/>
              </a:spcAft>
              <a:buNone/>
            </a:pPr>
            <a:r>
              <a:t/>
            </a:r>
            <a:endParaRPr sz="6200">
              <a:solidFill>
                <a:srgbClr val="7F6000"/>
              </a:solidFill>
            </a:endParaRPr>
          </a:p>
        </p:txBody>
      </p:sp>
      <p:sp>
        <p:nvSpPr>
          <p:cNvPr id="71" name="Google Shape;71;p13"/>
          <p:cNvSpPr txBox="1"/>
          <p:nvPr/>
        </p:nvSpPr>
        <p:spPr>
          <a:xfrm>
            <a:off x="37438625" y="5645550"/>
            <a:ext cx="6204600" cy="2061900"/>
          </a:xfrm>
          <a:prstGeom prst="rect">
            <a:avLst/>
          </a:prstGeom>
          <a:noFill/>
          <a:ln>
            <a:noFill/>
          </a:ln>
        </p:spPr>
        <p:txBody>
          <a:bodyPr anchorCtr="0" anchor="t" bIns="91425" lIns="91425" spcFirstLastPara="1" rIns="91425" wrap="square" tIns="91425">
            <a:noAutofit/>
          </a:bodyPr>
          <a:lstStyle/>
          <a:p>
            <a:pPr indent="-463550" lvl="0" marL="457200" rtl="0" algn="l">
              <a:spcBef>
                <a:spcPts val="0"/>
              </a:spcBef>
              <a:spcAft>
                <a:spcPts val="0"/>
              </a:spcAft>
              <a:buClr>
                <a:srgbClr val="7F6000"/>
              </a:buClr>
              <a:buSzPts val="3700"/>
              <a:buChar char="●"/>
            </a:pPr>
            <a:r>
              <a:rPr lang="en" sz="3700">
                <a:solidFill>
                  <a:srgbClr val="7F6000"/>
                </a:solidFill>
              </a:rPr>
              <a:t>No slot packing</a:t>
            </a:r>
            <a:endParaRPr sz="3700">
              <a:solidFill>
                <a:srgbClr val="7F6000"/>
              </a:solidFill>
            </a:endParaRPr>
          </a:p>
          <a:p>
            <a:pPr indent="-463550" lvl="0" marL="457200" rtl="0" algn="l">
              <a:spcBef>
                <a:spcPts val="0"/>
              </a:spcBef>
              <a:spcAft>
                <a:spcPts val="0"/>
              </a:spcAft>
              <a:buClr>
                <a:srgbClr val="7F6000"/>
              </a:buClr>
              <a:buSzPts val="3700"/>
              <a:buChar char="●"/>
            </a:pPr>
            <a:r>
              <a:rPr lang="en" sz="3700">
                <a:solidFill>
                  <a:srgbClr val="7F6000"/>
                </a:solidFill>
              </a:rPr>
              <a:t>Poor floating-point</a:t>
            </a:r>
            <a:endParaRPr sz="3700">
              <a:solidFill>
                <a:srgbClr val="7F6000"/>
              </a:solidFill>
            </a:endParaRPr>
          </a:p>
          <a:p>
            <a:pPr indent="-463550" lvl="0" marL="457200" rtl="0" algn="l">
              <a:spcBef>
                <a:spcPts val="0"/>
              </a:spcBef>
              <a:spcAft>
                <a:spcPts val="0"/>
              </a:spcAft>
              <a:buClr>
                <a:srgbClr val="7F6000"/>
              </a:buClr>
              <a:buSzPts val="3700"/>
              <a:buChar char="●"/>
            </a:pPr>
            <a:r>
              <a:rPr lang="en" sz="3700">
                <a:solidFill>
                  <a:srgbClr val="7F6000"/>
                </a:solidFill>
              </a:rPr>
              <a:t>Slow for large math</a:t>
            </a:r>
            <a:endParaRPr sz="3700">
              <a:solidFill>
                <a:srgbClr val="7F6000"/>
              </a:solidFill>
            </a:endParaRPr>
          </a:p>
          <a:p>
            <a:pPr indent="0" lvl="0" marL="0" rtl="0" algn="l">
              <a:spcBef>
                <a:spcPts val="0"/>
              </a:spcBef>
              <a:spcAft>
                <a:spcPts val="0"/>
              </a:spcAft>
              <a:buNone/>
            </a:pPr>
            <a:r>
              <a:t/>
            </a:r>
            <a:endParaRPr sz="3700">
              <a:solidFill>
                <a:srgbClr val="7F6000"/>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